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718" r:id="rId5"/>
  </p:sldMasterIdLst>
  <p:notesMasterIdLst>
    <p:notesMasterId r:id="rId17"/>
  </p:notesMasterIdLst>
  <p:handoutMasterIdLst>
    <p:handoutMasterId r:id="rId18"/>
  </p:handoutMasterIdLst>
  <p:sldIdLst>
    <p:sldId id="2147479541" r:id="rId6"/>
    <p:sldId id="2147480419" r:id="rId7"/>
    <p:sldId id="2147479562" r:id="rId8"/>
    <p:sldId id="2147480028" r:id="rId9"/>
    <p:sldId id="2147480414" r:id="rId10"/>
    <p:sldId id="266" r:id="rId11"/>
    <p:sldId id="2147480415" r:id="rId12"/>
    <p:sldId id="2147480416" r:id="rId13"/>
    <p:sldId id="2147480417" r:id="rId14"/>
    <p:sldId id="2147480418" r:id="rId15"/>
    <p:sldId id="2147479559" r:id="rId1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egrating Azure AI and Azure Kubernetes Service to build intelligent apps" id="{0CDBD5A0-7B56-485B-BF81-72E5332C9BE2}">
          <p14:sldIdLst>
            <p14:sldId id="2147479541"/>
            <p14:sldId id="2147480419"/>
            <p14:sldId id="2147479562"/>
            <p14:sldId id="2147480028"/>
            <p14:sldId id="2147480414"/>
            <p14:sldId id="266"/>
            <p14:sldId id="2147480415"/>
            <p14:sldId id="2147480416"/>
            <p14:sldId id="2147480417"/>
            <p14:sldId id="2147480418"/>
            <p14:sldId id="214747955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0F1F34-ACF0-F785-0BEC-96DE96F1D16C}" name="Niranjan Shankar" initials="NS" userId="S::nshankar@microsoft.com::fc886167-320b-47c6-ad87-f0bab3f4f670" providerId="AD"/>
  <p188:author id="{FE7C4269-BCBA-7FE6-91D8-1D63FFF5AF58}" name="Keith Mattix" initials="KM" userId="S::keithmattix@microsoft.com::367712bd-8587-45ef-9e63-1d269a194d53" providerId="AD"/>
  <p188:author id="{2B469088-48E4-A8A3-1B72-DF13C1A70DFC}" name="Devanshi Joshi" initials="DJ" userId="S::dejoshi@microsoft.com::a1b63147-25ab-440a-bc3a-96b120029627" providerId="AD"/>
  <p188:author id="{0B459694-009E-1890-45D1-04034B20B3A1}" name="Kate Johnson" initials="KJ" userId="S::katej@silverfoxprod.com::9f2c6cbc-0561-4e9d-9f46-67e39326bdd3" providerId="AD"/>
  <p188:author id="{01A622B6-03C2-FDF9-B091-DF0B74E3DBE2}" name="Shashank Barsin" initials="SB" userId="S::shasb@microsoft.com::5f3b9c96-9b0b-411e-93fa-9aa360ab39c1" providerId="AD"/>
  <p188:author id="{6AFA61D8-796F-555E-A395-B33F90AAF99E}" name="Monica Lueder" initials="ML" userId="S::monical@microsoft.com::75969e72-ba9c-4e32-a4ac-c8f3aeff9ba2" providerId="AD"/>
  <p188:author id="{2213CCF2-CF3C-C278-267D-1D6778A29DD3}" name="Paul Yu" initials="PY" userId="S::pauyu@microsoft.com::103b1fa1-b50e-4699-9827-b3497a151f7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7E4E1"/>
    <a:srgbClr val="C03BC4"/>
    <a:srgbClr val="8661C5"/>
    <a:srgbClr val="D4EC8E"/>
    <a:srgbClr val="000000"/>
    <a:srgbClr val="2A446F"/>
    <a:srgbClr val="8C8279"/>
    <a:srgbClr val="FFB900"/>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68142" autoAdjust="0"/>
  </p:normalViewPr>
  <p:slideViewPr>
    <p:cSldViewPr snapToGrid="0">
      <p:cViewPr varScale="1">
        <p:scale>
          <a:sx n="53" d="100"/>
          <a:sy n="53" d="100"/>
        </p:scale>
        <p:origin x="1738" y="43"/>
      </p:cViewPr>
      <p:guideLst/>
    </p:cSldViewPr>
  </p:slideViewPr>
  <p:outlineViewPr>
    <p:cViewPr>
      <p:scale>
        <a:sx n="33" d="100"/>
        <a:sy n="33" d="100"/>
      </p:scale>
      <p:origin x="0" y="-156"/>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8/6/2023 12:28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8/6/2023 12:27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8/6/2023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21639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8/6/2023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1546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8/6/2023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6713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3CBA4-B7A3-4592-8447-253D7FA6697C}" type="slidenum">
              <a:rPr lang="en-US" smtClean="0"/>
              <a:t>6</a:t>
            </a:fld>
            <a:endParaRPr lang="en-US"/>
          </a:p>
        </p:txBody>
      </p:sp>
    </p:spTree>
    <p:extLst>
      <p:ext uri="{BB962C8B-B14F-4D97-AF65-F5344CB8AC3E}">
        <p14:creationId xmlns:p14="http://schemas.microsoft.com/office/powerpoint/2010/main" val="57335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8/6/2023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1889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8/6/2023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95028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8/6/2023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817506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2.xml"/><Relationship Id="rId1" Type="http://schemas.openxmlformats.org/officeDocument/2006/relationships/themeOverride" Target="../theme/themeOverride7.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hemeOverride" Target="../theme/themeOverride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hemeOverride" Target="../theme/themeOverride9.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hemeOverride" Target="../theme/themeOverride10.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hemeOverride" Target="../theme/themeOverride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045B-5C47-5015-23F5-82A914FB0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D9DFD-AB71-02CE-2247-852E09FCA6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BDC81-1D32-6196-2624-686B1C30B145}"/>
              </a:ext>
            </a:extLst>
          </p:cNvPr>
          <p:cNvSpPr>
            <a:spLocks noGrp="1"/>
          </p:cNvSpPr>
          <p:nvPr>
            <p:ph type="dt" sz="half" idx="10"/>
          </p:nvPr>
        </p:nvSpPr>
        <p:spPr/>
        <p:txBody>
          <a:bodyPr/>
          <a:lstStyle/>
          <a:p>
            <a:fld id="{5BEADD88-0D0F-4F10-9DC3-BF41F95EB71E}" type="datetimeFigureOut">
              <a:rPr lang="en-US" smtClean="0"/>
              <a:t>8/6/2023</a:t>
            </a:fld>
            <a:endParaRPr lang="en-US"/>
          </a:p>
        </p:txBody>
      </p:sp>
      <p:sp>
        <p:nvSpPr>
          <p:cNvPr id="5" name="Footer Placeholder 4">
            <a:extLst>
              <a:ext uri="{FF2B5EF4-FFF2-40B4-BE49-F238E27FC236}">
                <a16:creationId xmlns:a16="http://schemas.microsoft.com/office/drawing/2014/main" id="{2BBCCDB5-2571-83C7-73B7-B7EB95CDD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B5FC9-EA90-8DF1-E7A2-C31EC76F6D6D}"/>
              </a:ext>
            </a:extLst>
          </p:cNvPr>
          <p:cNvSpPr>
            <a:spLocks noGrp="1"/>
          </p:cNvSpPr>
          <p:nvPr>
            <p:ph type="sldNum" sz="quarter" idx="12"/>
          </p:nvPr>
        </p:nvSpPr>
        <p:spPr/>
        <p:txBody>
          <a:bodyPr/>
          <a:lstStyle/>
          <a:p>
            <a:fld id="{C78A22AE-83EE-4CD8-AF19-36CD5CA4BA5A}" type="slidenum">
              <a:rPr lang="en-US" smtClean="0"/>
              <a:t>‹#›</a:t>
            </a:fld>
            <a:endParaRPr lang="en-US"/>
          </a:p>
        </p:txBody>
      </p:sp>
    </p:spTree>
    <p:extLst>
      <p:ext uri="{BB962C8B-B14F-4D97-AF65-F5344CB8AC3E}">
        <p14:creationId xmlns:p14="http://schemas.microsoft.com/office/powerpoint/2010/main" val="94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quare photo">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6" y="2536341"/>
            <a:ext cx="4063973" cy="997196"/>
          </a:xfrm>
        </p:spPr>
        <p:txBody>
          <a:bodyPr wrap="square" anchor="b" anchorCtr="0">
            <a:spAutoFit/>
          </a:bodyPr>
          <a:lstStyle>
            <a:lvl1pPr>
              <a:defRPr>
                <a:solidFill>
                  <a:srgbClr val="702673"/>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6" y="3962400"/>
            <a:ext cx="4060751"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3213556"/>
            <a:ext cx="6173761" cy="430887"/>
          </a:xfrm>
        </p:spPr>
        <p:txBody>
          <a:bodyPr anchor="ctr"/>
          <a:lstStyle>
            <a:lvl1pPr marL="0" indent="0" algn="ctr">
              <a:buFontTx/>
              <a:buNone/>
              <a:defRPr>
                <a:solidFill>
                  <a:srgbClr val="702673"/>
                </a:solidFill>
              </a:defRPr>
            </a:lvl1pPr>
          </a:lstStyle>
          <a:p>
            <a:r>
              <a:rPr lang="en-US"/>
              <a:t>Click icon to add picture</a:t>
            </a:r>
          </a:p>
        </p:txBody>
      </p:sp>
    </p:spTree>
    <p:extLst>
      <p:ext uri="{BB962C8B-B14F-4D97-AF65-F5344CB8AC3E}">
        <p14:creationId xmlns:p14="http://schemas.microsoft.com/office/powerpoint/2010/main" val="35102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7" y="2536341"/>
            <a:ext cx="4063974" cy="997196"/>
          </a:xfrm>
        </p:spPr>
        <p:txBody>
          <a:bodyPr wrap="square" anchor="b" anchorCtr="0">
            <a:spAutoFit/>
          </a:bodyPr>
          <a:lstStyle>
            <a:lvl1pPr>
              <a:defRPr>
                <a:solidFill>
                  <a:srgbClr val="702673"/>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7" y="3962400"/>
            <a:ext cx="4060752"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6079037" y="711200"/>
            <a:ext cx="5427163" cy="5429250"/>
          </a:xfrm>
          <a:prstGeom prst="roundRect">
            <a:avLst>
              <a:gd name="adj" fmla="val 3698"/>
            </a:avLst>
          </a:prstGeom>
        </p:spPr>
        <p:txBody>
          <a:bodyPr anchor="ctr">
            <a:noAutofit/>
          </a:bodyPr>
          <a:lstStyle>
            <a:lvl1pPr marL="0" indent="0" algn="ctr">
              <a:buFontTx/>
              <a:buNone/>
              <a:defRPr>
                <a:solidFill>
                  <a:srgbClr val="702673"/>
                </a:solidFill>
              </a:defRPr>
            </a:lvl1pPr>
          </a:lstStyle>
          <a:p>
            <a:r>
              <a:rPr lang="en-US"/>
              <a:t>Click icon to add picture</a:t>
            </a:r>
          </a:p>
        </p:txBody>
      </p:sp>
    </p:spTree>
    <p:extLst>
      <p:ext uri="{BB962C8B-B14F-4D97-AF65-F5344CB8AC3E}">
        <p14:creationId xmlns:p14="http://schemas.microsoft.com/office/powerpoint/2010/main" val="13965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2655443"/>
            <a:ext cx="1081401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10814024" cy="1002659"/>
          </a:xfrm>
        </p:spPr>
        <p:txBody>
          <a:bodyPr/>
          <a:lstStyle/>
          <a:p>
            <a:r>
              <a:rPr lang="en-US"/>
              <a:t>Click to edit Master title style</a:t>
            </a:r>
          </a:p>
        </p:txBody>
      </p:sp>
    </p:spTree>
    <p:extLst>
      <p:ext uri="{BB962C8B-B14F-4D97-AF65-F5344CB8AC3E}">
        <p14:creationId xmlns:p14="http://schemas.microsoft.com/office/powerpoint/2010/main" val="225682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Title and Subhead">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7" y="2655443"/>
            <a:ext cx="5063582"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5063581" cy="1002659"/>
          </a:xfrm>
        </p:spPr>
        <p:txBody>
          <a:bodyPr/>
          <a:lstStyle/>
          <a:p>
            <a:r>
              <a:rPr lang="en-US"/>
              <a:t>Click to edit Master title style</a:t>
            </a:r>
          </a:p>
        </p:txBody>
      </p:sp>
    </p:spTree>
    <p:extLst>
      <p:ext uri="{BB962C8B-B14F-4D97-AF65-F5344CB8AC3E}">
        <p14:creationId xmlns:p14="http://schemas.microsoft.com/office/powerpoint/2010/main" val="40968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94948" y="1665435"/>
            <a:ext cx="10811252" cy="1612749"/>
          </a:xfrm>
        </p:spPr>
        <p:txBody>
          <a:bodyPr/>
          <a:lstStyle>
            <a:lvl1pPr>
              <a:defRPr>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itle 12">
            <a:extLst>
              <a:ext uri="{FF2B5EF4-FFF2-40B4-BE49-F238E27FC236}">
                <a16:creationId xmlns:a16="http://schemas.microsoft.com/office/drawing/2014/main" id="{69AD6B38-566A-A06E-938B-D4116BCB7E50}"/>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62889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10811252" cy="1612749"/>
          </a:xfrm>
        </p:spPr>
        <p:txBody>
          <a:bodyPr wrap="square">
            <a:spAutoFit/>
          </a:bodyPr>
          <a:lstStyle>
            <a:lvl1pPr marL="0" indent="0">
              <a:buNone/>
              <a:defRPr>
                <a:solidFill>
                  <a:srgbClr val="702673"/>
                </a:solidFill>
              </a:defRPr>
            </a:lvl1pPr>
            <a:lvl2pPr marL="228600" indent="0">
              <a:buNone/>
              <a:defRPr>
                <a:solidFill>
                  <a:srgbClr val="702673"/>
                </a:solidFill>
              </a:defRPr>
            </a:lvl2pPr>
            <a:lvl3pPr marL="457200" indent="0">
              <a:buNone/>
              <a:defRPr>
                <a:solidFill>
                  <a:srgbClr val="702673"/>
                </a:solidFill>
              </a:defRPr>
            </a:lvl3pPr>
            <a:lvl4pPr marL="685800" indent="0">
              <a:buNone/>
              <a:defRPr>
                <a:solidFill>
                  <a:srgbClr val="702673"/>
                </a:solidFill>
              </a:defRPr>
            </a:lvl4pPr>
            <a:lvl5pPr marL="914400" indent="0">
              <a:buNone/>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C4DF620D-82CF-B6CA-4454-6054AB78FE1C}"/>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4246622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85799" y="1659323"/>
            <a:ext cx="5312664" cy="1612749"/>
          </a:xfrm>
        </p:spPr>
        <p:txBody>
          <a:bodyPr/>
          <a:lstStyle>
            <a:lvl1pPr>
              <a:defRPr>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193536" y="1659323"/>
            <a:ext cx="5312664" cy="1612749"/>
          </a:xfrm>
        </p:spPr>
        <p:txBody>
          <a:bodyPr/>
          <a:lstStyle>
            <a:lvl1pPr>
              <a:defRPr>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4" name="Title 13">
            <a:extLst>
              <a:ext uri="{FF2B5EF4-FFF2-40B4-BE49-F238E27FC236}">
                <a16:creationId xmlns:a16="http://schemas.microsoft.com/office/drawing/2014/main" id="{DB66465E-FB6F-40B0-5C5D-24D4727D8A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527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702673"/>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702673"/>
                </a:solidFill>
              </a:defRPr>
            </a:lvl2pPr>
            <a:lvl3pPr marL="450850" indent="0">
              <a:buFont typeface="Wingdings" panose="05000000000000000000" pitchFamily="2" charset="2"/>
              <a:buNone/>
              <a:tabLst/>
              <a:defRPr sz="1600" b="0">
                <a:solidFill>
                  <a:srgbClr val="702673"/>
                </a:solidFill>
              </a:defRPr>
            </a:lvl3pPr>
            <a:lvl4pPr marL="652462" indent="0">
              <a:buFont typeface="Wingdings" panose="05000000000000000000" pitchFamily="2" charset="2"/>
              <a:buNone/>
              <a:defRPr sz="1400" b="0">
                <a:solidFill>
                  <a:srgbClr val="702673"/>
                </a:solidFill>
              </a:defRPr>
            </a:lvl4pPr>
            <a:lvl5pPr marL="854075" indent="0">
              <a:buFont typeface="Wingdings" panose="05000000000000000000" pitchFamily="2" charset="2"/>
              <a:buNone/>
              <a:tabLst/>
              <a:defRPr sz="1400" b="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193536"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702673"/>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702673"/>
                </a:solidFill>
              </a:defRPr>
            </a:lvl2pPr>
            <a:lvl3pPr marL="450850" indent="0">
              <a:buFont typeface="Wingdings" panose="05000000000000000000" pitchFamily="2" charset="2"/>
              <a:buNone/>
              <a:tabLst/>
              <a:defRPr sz="1600" b="0">
                <a:solidFill>
                  <a:srgbClr val="702673"/>
                </a:solidFill>
              </a:defRPr>
            </a:lvl3pPr>
            <a:lvl4pPr marL="652462" indent="0">
              <a:buFont typeface="Wingdings" panose="05000000000000000000" pitchFamily="2" charset="2"/>
              <a:buNone/>
              <a:defRPr sz="1400" b="0">
                <a:solidFill>
                  <a:srgbClr val="702673"/>
                </a:solidFill>
              </a:defRPr>
            </a:lvl4pPr>
            <a:lvl5pPr marL="854075" indent="0">
              <a:buFont typeface="Wingdings" panose="05000000000000000000" pitchFamily="2" charset="2"/>
              <a:buNone/>
              <a:tabLst/>
              <a:defRPr sz="1400" b="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a:extLst>
              <a:ext uri="{FF2B5EF4-FFF2-40B4-BE49-F238E27FC236}">
                <a16:creationId xmlns:a16="http://schemas.microsoft.com/office/drawing/2014/main" id="{3060A576-4DA9-536F-80B7-33F9ADC7E865}"/>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416468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694948" y="1665435"/>
            <a:ext cx="5312664" cy="430887"/>
          </a:xfrm>
        </p:spPr>
        <p:txBody>
          <a:bodyPr anchor="t"/>
          <a:lstStyle>
            <a:lvl1pPr marL="0" indent="0">
              <a:spcBef>
                <a:spcPts val="0"/>
              </a:spcBef>
              <a:buNone/>
              <a:defRPr sz="2800">
                <a:solidFill>
                  <a:srgbClr val="702673"/>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694948" y="2397264"/>
            <a:ext cx="5312664" cy="1612749"/>
          </a:xfrm>
        </p:spPr>
        <p:txBody>
          <a:bodyPr>
            <a:spAutoFit/>
          </a:bodyPr>
          <a:lstStyle>
            <a:lvl1pPr marL="171450" indent="-171450">
              <a:defRPr lang="en-US" sz="2400" dirty="0">
                <a:solidFill>
                  <a:srgbClr val="702673"/>
                </a:solidFill>
              </a:defRPr>
            </a:lvl1pPr>
            <a:lvl2pPr marL="342900" indent="-171450">
              <a:defRPr lang="en-US" dirty="0">
                <a:solidFill>
                  <a:srgbClr val="702673"/>
                </a:solidFill>
              </a:defRPr>
            </a:lvl2pPr>
            <a:lvl3pPr marL="514350" indent="-171450">
              <a:defRPr lang="en-US" dirty="0">
                <a:solidFill>
                  <a:srgbClr val="702673"/>
                </a:solidFill>
              </a:defRPr>
            </a:lvl3pPr>
            <a:lvl4pPr marL="666750" indent="-152400">
              <a:defRPr lang="en-US" dirty="0">
                <a:solidFill>
                  <a:srgbClr val="702673"/>
                </a:solidFill>
              </a:defRPr>
            </a:lvl4pPr>
            <a:lvl5pPr marL="793750" indent="-120650">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193536" y="1665435"/>
            <a:ext cx="5312664" cy="430887"/>
          </a:xfrm>
        </p:spPr>
        <p:txBody>
          <a:bodyPr anchor="t"/>
          <a:lstStyle>
            <a:lvl1pPr marL="0" indent="0">
              <a:spcBef>
                <a:spcPts val="0"/>
              </a:spcBef>
              <a:buNone/>
              <a:defRPr sz="2800">
                <a:solidFill>
                  <a:srgbClr val="702673"/>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193536" y="2397264"/>
            <a:ext cx="5312664" cy="1612749"/>
          </a:xfrm>
        </p:spPr>
        <p:txBody>
          <a:bodyPr wrap="square">
            <a:spAutoFit/>
          </a:bodyPr>
          <a:lstStyle>
            <a:lvl1pPr marL="171450" indent="-171450">
              <a:defRPr lang="en-US" sz="2400" dirty="0">
                <a:solidFill>
                  <a:srgbClr val="702673"/>
                </a:solidFill>
              </a:defRPr>
            </a:lvl1pPr>
            <a:lvl2pPr marL="342900" indent="-171450">
              <a:defRPr lang="en-US" dirty="0">
                <a:solidFill>
                  <a:srgbClr val="702673"/>
                </a:solidFill>
              </a:defRPr>
            </a:lvl2pPr>
            <a:lvl3pPr marL="514350" indent="-171450">
              <a:defRPr lang="en-US" dirty="0">
                <a:solidFill>
                  <a:srgbClr val="702673"/>
                </a:solidFill>
              </a:defRPr>
            </a:lvl3pPr>
            <a:lvl4pPr marL="685800" indent="-136525">
              <a:defRPr lang="en-US" dirty="0">
                <a:solidFill>
                  <a:srgbClr val="702673"/>
                </a:solidFill>
              </a:defRPr>
            </a:lvl4pPr>
            <a:lvl5pPr marL="793750" indent="-120650">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854C402F-FA23-829E-6DFA-B6B13E57AE98}"/>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2504532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694948" y="1663328"/>
            <a:ext cx="5312664" cy="430887"/>
          </a:xfrm>
        </p:spPr>
        <p:txBody>
          <a:bodyPr anchor="t"/>
          <a:lstStyle>
            <a:lvl1pPr marL="0" indent="0">
              <a:spcBef>
                <a:spcPts val="0"/>
              </a:spcBef>
              <a:buNone/>
              <a:defRPr sz="2800">
                <a:solidFill>
                  <a:srgbClr val="702673"/>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94948" y="2397264"/>
            <a:ext cx="5312664" cy="1551194"/>
          </a:xfrm>
        </p:spPr>
        <p:txBody>
          <a:bodyPr/>
          <a:lstStyle>
            <a:lvl1pPr>
              <a:defRPr sz="2400">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193536" y="1663328"/>
            <a:ext cx="5312664" cy="430887"/>
          </a:xfrm>
        </p:spPr>
        <p:txBody>
          <a:bodyPr anchor="t"/>
          <a:lstStyle>
            <a:lvl1pPr marL="0" indent="0">
              <a:spcBef>
                <a:spcPts val="0"/>
              </a:spcBef>
              <a:buNone/>
              <a:defRPr sz="2800">
                <a:solidFill>
                  <a:srgbClr val="702673"/>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193536" y="2397264"/>
            <a:ext cx="5312664" cy="1551194"/>
          </a:xfrm>
        </p:spPr>
        <p:txBody>
          <a:bodyPr/>
          <a:lstStyle>
            <a:lvl1pPr>
              <a:defRPr sz="2400">
                <a:solidFill>
                  <a:srgbClr val="702673"/>
                </a:solidFill>
              </a:defRPr>
            </a:lvl1pPr>
            <a:lvl2pPr>
              <a:defRPr>
                <a:solidFill>
                  <a:srgbClr val="702673"/>
                </a:solidFill>
              </a:defRPr>
            </a:lvl2pPr>
            <a:lvl3pPr>
              <a:defRPr>
                <a:solidFill>
                  <a:srgbClr val="702673"/>
                </a:solidFill>
              </a:defRPr>
            </a:lvl3pPr>
            <a:lvl4pPr>
              <a:defRPr>
                <a:solidFill>
                  <a:srgbClr val="702673"/>
                </a:solidFill>
              </a:defRPr>
            </a:lvl4pPr>
            <a:lvl5pPr>
              <a:defRPr>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DA372F5E-C196-DD8B-0893-FEEE63B9C358}"/>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58777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94948" y="1665435"/>
            <a:ext cx="3511296" cy="677108"/>
          </a:xfrm>
        </p:spPr>
        <p:txBody>
          <a:bodyPr anchor="t"/>
          <a:lstStyle>
            <a:lvl1pPr marL="0" indent="0">
              <a:spcBef>
                <a:spcPts val="0"/>
              </a:spcBef>
              <a:buNone/>
              <a:defRPr sz="2200">
                <a:solidFill>
                  <a:srgbClr val="702673"/>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92176" y="2397264"/>
            <a:ext cx="3511296" cy="1760482"/>
          </a:xfrm>
        </p:spPr>
        <p:txBody>
          <a:bodyPr wrap="square">
            <a:spAutoFit/>
          </a:bodyPr>
          <a:lstStyle>
            <a:lvl1pPr marL="176213" indent="-176213">
              <a:defRPr lang="en-US" sz="2000" dirty="0">
                <a:solidFill>
                  <a:srgbClr val="702673"/>
                </a:solidFill>
              </a:defRPr>
            </a:lvl1pPr>
            <a:lvl2pPr marL="322263" indent="-150813">
              <a:defRPr lang="en-US" sz="1800" dirty="0">
                <a:solidFill>
                  <a:srgbClr val="702673"/>
                </a:solidFill>
              </a:defRPr>
            </a:lvl2pPr>
            <a:lvl3pPr marL="466725" indent="-138113">
              <a:defRPr lang="en-US" dirty="0">
                <a:solidFill>
                  <a:srgbClr val="702673"/>
                </a:solidFill>
              </a:defRPr>
            </a:lvl3pPr>
            <a:lvl4pPr marL="595313" indent="-128588">
              <a:defRPr lang="en-US" dirty="0">
                <a:solidFill>
                  <a:srgbClr val="702673"/>
                </a:solidFill>
              </a:defRPr>
            </a:lvl4pPr>
            <a:lvl5pPr marL="731838" indent="-1222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44926" y="1665435"/>
            <a:ext cx="3511296" cy="677108"/>
          </a:xfrm>
        </p:spPr>
        <p:txBody>
          <a:bodyPr anchor="t"/>
          <a:lstStyle>
            <a:lvl1pPr marL="0" indent="0">
              <a:spcBef>
                <a:spcPts val="0"/>
              </a:spcBef>
              <a:buNone/>
              <a:defRPr sz="2200">
                <a:solidFill>
                  <a:srgbClr val="702673"/>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43540" y="2397264"/>
            <a:ext cx="3511296" cy="1760482"/>
          </a:xfrm>
        </p:spPr>
        <p:txBody>
          <a:bodyPr wrap="square">
            <a:spAutoFit/>
          </a:bodyPr>
          <a:lstStyle>
            <a:lvl1pPr marL="176213" indent="-176213">
              <a:defRPr lang="en-US" sz="2000" dirty="0">
                <a:solidFill>
                  <a:srgbClr val="702673"/>
                </a:solidFill>
              </a:defRPr>
            </a:lvl1pPr>
            <a:lvl2pPr marL="398463" indent="-169863">
              <a:defRPr lang="en-US" sz="1800" dirty="0">
                <a:solidFill>
                  <a:srgbClr val="702673"/>
                </a:solidFill>
              </a:defRPr>
            </a:lvl2pPr>
            <a:lvl3pPr marL="555625" indent="-157163">
              <a:defRPr lang="en-US" dirty="0">
                <a:solidFill>
                  <a:srgbClr val="702673"/>
                </a:solidFill>
              </a:defRPr>
            </a:lvl3pPr>
            <a:lvl4pPr marL="685800" indent="-136525">
              <a:defRPr lang="en-US" dirty="0">
                <a:solidFill>
                  <a:srgbClr val="702673"/>
                </a:solidFill>
              </a:defRPr>
            </a:lvl4pPr>
            <a:lvl5pPr marL="800100" indent="-111125">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94904" y="1665435"/>
            <a:ext cx="3511296" cy="677108"/>
          </a:xfrm>
        </p:spPr>
        <p:txBody>
          <a:bodyPr anchor="t"/>
          <a:lstStyle>
            <a:lvl1pPr marL="0" indent="0">
              <a:spcBef>
                <a:spcPts val="0"/>
              </a:spcBef>
              <a:buNone/>
              <a:defRPr sz="2200">
                <a:solidFill>
                  <a:srgbClr val="702673"/>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94904" y="2397264"/>
            <a:ext cx="3511296" cy="1760482"/>
          </a:xfrm>
        </p:spPr>
        <p:txBody>
          <a:bodyPr wrap="square">
            <a:spAutoFit/>
          </a:bodyPr>
          <a:lstStyle>
            <a:lvl1pPr marL="176213" indent="-176213">
              <a:defRPr lang="en-US" sz="2000" dirty="0">
                <a:solidFill>
                  <a:srgbClr val="702673"/>
                </a:solidFill>
              </a:defRPr>
            </a:lvl1pPr>
            <a:lvl2pPr marL="398463" indent="-169863">
              <a:defRPr lang="en-US" sz="1800" dirty="0">
                <a:solidFill>
                  <a:srgbClr val="702673"/>
                </a:solidFill>
              </a:defRPr>
            </a:lvl2pPr>
            <a:lvl3pPr marL="555625" indent="-157163">
              <a:defRPr lang="en-US" dirty="0">
                <a:solidFill>
                  <a:srgbClr val="702673"/>
                </a:solidFill>
              </a:defRPr>
            </a:lvl3pPr>
            <a:lvl4pPr marL="685800" indent="-136525">
              <a:defRPr lang="en-US" dirty="0">
                <a:solidFill>
                  <a:srgbClr val="702673"/>
                </a:solidFill>
              </a:defRPr>
            </a:lvl4pPr>
            <a:lvl5pPr marL="800100" indent="-111125">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4A9DAF9-89F8-7823-DF3C-A8A061DD4C20}"/>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38218722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94948" y="1665435"/>
            <a:ext cx="2606040" cy="615553"/>
          </a:xfrm>
        </p:spPr>
        <p:txBody>
          <a:bodyPr anchor="t"/>
          <a:lstStyle>
            <a:lvl1pPr marL="0" indent="0">
              <a:spcBef>
                <a:spcPts val="0"/>
              </a:spcBef>
              <a:buNone/>
              <a:defRPr sz="2000">
                <a:solidFill>
                  <a:srgbClr val="702673"/>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94948" y="2397264"/>
            <a:ext cx="2606040" cy="1698927"/>
          </a:xfrm>
        </p:spPr>
        <p:txBody>
          <a:bodyPr wrap="square">
            <a:spAutoFit/>
          </a:bodyPr>
          <a:lstStyle>
            <a:lvl1pPr marL="141288" indent="-141288">
              <a:defRPr lang="en-US" sz="1800" dirty="0">
                <a:solidFill>
                  <a:srgbClr val="702673"/>
                </a:solidFill>
              </a:defRPr>
            </a:lvl1pPr>
            <a:lvl2pPr marL="285750" indent="-125413">
              <a:defRPr lang="en-US" sz="1600" dirty="0">
                <a:solidFill>
                  <a:srgbClr val="702673"/>
                </a:solidFill>
              </a:defRPr>
            </a:lvl2pPr>
            <a:lvl3pPr marL="438150" indent="-133350">
              <a:defRPr lang="en-US" dirty="0">
                <a:solidFill>
                  <a:srgbClr val="702673"/>
                </a:solidFill>
              </a:defRPr>
            </a:lvl3pPr>
            <a:lvl4pPr marL="566738" indent="-114300">
              <a:defRPr lang="en-US" dirty="0">
                <a:solidFill>
                  <a:srgbClr val="702673"/>
                </a:solidFill>
              </a:defRPr>
            </a:lvl4pPr>
            <a:lvl5pPr marL="685800" indent="-1095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26971" y="1665435"/>
            <a:ext cx="2606040" cy="615553"/>
          </a:xfrm>
        </p:spPr>
        <p:txBody>
          <a:bodyPr anchor="t"/>
          <a:lstStyle>
            <a:lvl1pPr marL="0" indent="0">
              <a:spcBef>
                <a:spcPts val="0"/>
              </a:spcBef>
              <a:buNone/>
              <a:defRPr sz="2000">
                <a:solidFill>
                  <a:srgbClr val="702673"/>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26970" y="2397264"/>
            <a:ext cx="2606040" cy="1698927"/>
          </a:xfrm>
        </p:spPr>
        <p:txBody>
          <a:bodyPr wrap="square">
            <a:spAutoFit/>
          </a:bodyPr>
          <a:lstStyle>
            <a:lvl1pPr marL="141288" indent="-141288">
              <a:defRPr lang="en-US" sz="1800" dirty="0">
                <a:solidFill>
                  <a:srgbClr val="702673"/>
                </a:solidFill>
              </a:defRPr>
            </a:lvl1pPr>
            <a:lvl2pPr marL="285750" indent="-125413">
              <a:defRPr lang="en-US" sz="1600" dirty="0">
                <a:solidFill>
                  <a:srgbClr val="702673"/>
                </a:solidFill>
              </a:defRPr>
            </a:lvl2pPr>
            <a:lvl3pPr marL="438150" indent="-133350">
              <a:defRPr lang="en-US" dirty="0">
                <a:solidFill>
                  <a:srgbClr val="702673"/>
                </a:solidFill>
              </a:defRPr>
            </a:lvl3pPr>
            <a:lvl4pPr marL="566738" indent="-114300">
              <a:defRPr lang="en-US" dirty="0">
                <a:solidFill>
                  <a:srgbClr val="702673"/>
                </a:solidFill>
              </a:defRPr>
            </a:lvl4pPr>
            <a:lvl5pPr marL="685800" indent="-1095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58994" y="1665435"/>
            <a:ext cx="2606040" cy="615553"/>
          </a:xfrm>
        </p:spPr>
        <p:txBody>
          <a:bodyPr anchor="t"/>
          <a:lstStyle>
            <a:lvl1pPr marL="0" indent="0">
              <a:spcBef>
                <a:spcPts val="0"/>
              </a:spcBef>
              <a:buNone/>
              <a:defRPr sz="2000">
                <a:solidFill>
                  <a:srgbClr val="702673"/>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58992" y="2397264"/>
            <a:ext cx="2606040" cy="1698927"/>
          </a:xfrm>
        </p:spPr>
        <p:txBody>
          <a:bodyPr wrap="square">
            <a:spAutoFit/>
          </a:bodyPr>
          <a:lstStyle>
            <a:lvl1pPr marL="141288" indent="-141288">
              <a:defRPr lang="en-US" sz="1800" dirty="0">
                <a:solidFill>
                  <a:srgbClr val="702673"/>
                </a:solidFill>
              </a:defRPr>
            </a:lvl1pPr>
            <a:lvl2pPr marL="285750" indent="-125413">
              <a:defRPr lang="en-US" sz="1600" dirty="0">
                <a:solidFill>
                  <a:srgbClr val="702673"/>
                </a:solidFill>
              </a:defRPr>
            </a:lvl2pPr>
            <a:lvl3pPr marL="438150" indent="-133350">
              <a:defRPr lang="en-US" dirty="0">
                <a:solidFill>
                  <a:srgbClr val="702673"/>
                </a:solidFill>
              </a:defRPr>
            </a:lvl3pPr>
            <a:lvl4pPr marL="566738" indent="-114300">
              <a:defRPr lang="en-US" dirty="0">
                <a:solidFill>
                  <a:srgbClr val="702673"/>
                </a:solidFill>
              </a:defRPr>
            </a:lvl4pPr>
            <a:lvl5pPr marL="685800" indent="-1095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891016" y="1665435"/>
            <a:ext cx="2606040" cy="615553"/>
          </a:xfrm>
        </p:spPr>
        <p:txBody>
          <a:bodyPr anchor="t"/>
          <a:lstStyle>
            <a:lvl1pPr marL="0" indent="0">
              <a:spcBef>
                <a:spcPts val="0"/>
              </a:spcBef>
              <a:buNone/>
              <a:defRPr sz="2000">
                <a:solidFill>
                  <a:srgbClr val="702673"/>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891015" y="2397264"/>
            <a:ext cx="2606040" cy="1698927"/>
          </a:xfrm>
        </p:spPr>
        <p:txBody>
          <a:bodyPr wrap="square">
            <a:spAutoFit/>
          </a:bodyPr>
          <a:lstStyle>
            <a:lvl1pPr marL="141288" indent="-141288">
              <a:defRPr lang="en-US" sz="1800" dirty="0">
                <a:solidFill>
                  <a:srgbClr val="702673"/>
                </a:solidFill>
              </a:defRPr>
            </a:lvl1pPr>
            <a:lvl2pPr marL="285750" indent="-125413">
              <a:defRPr lang="en-US" sz="1600" dirty="0">
                <a:solidFill>
                  <a:srgbClr val="702673"/>
                </a:solidFill>
              </a:defRPr>
            </a:lvl2pPr>
            <a:lvl3pPr marL="438150" indent="-133350">
              <a:defRPr lang="en-US" dirty="0">
                <a:solidFill>
                  <a:srgbClr val="702673"/>
                </a:solidFill>
              </a:defRPr>
            </a:lvl3pPr>
            <a:lvl4pPr marL="566738" indent="-114300">
              <a:defRPr lang="en-US" dirty="0">
                <a:solidFill>
                  <a:srgbClr val="702673"/>
                </a:solidFill>
              </a:defRPr>
            </a:lvl4pPr>
            <a:lvl5pPr marL="685800" indent="-109538">
              <a:defRPr lang="en-US" dirty="0">
                <a:solidFill>
                  <a:srgbClr val="7026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C21AD2C-8643-D860-FC09-8B6A56849A1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8222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FE3102-F4CA-F860-1463-2781EA0EF7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72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504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with Left Image and Box side by side">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CEDBC09-CBA8-0601-394A-59587F6FDBB5}"/>
              </a:ext>
            </a:extLst>
          </p:cNvPr>
          <p:cNvSpPr/>
          <p:nvPr userDrawn="1"/>
        </p:nvSpPr>
        <p:spPr bwMode="auto">
          <a:xfrm rot="16200000">
            <a:off x="7065441" y="1724294"/>
            <a:ext cx="3575304" cy="5514182"/>
          </a:xfrm>
          <a:prstGeom prst="round2SameRect">
            <a:avLst>
              <a:gd name="adj1" fmla="val 0"/>
              <a:gd name="adj2" fmla="val 4371"/>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FFFFFF"/>
              </a:solidFill>
              <a:cs typeface="Segoe UI" panose="020B0502040204020203" pitchFamily="34" charset="0"/>
            </a:endParaRPr>
          </a:p>
        </p:txBody>
      </p:sp>
      <p:sp>
        <p:nvSpPr>
          <p:cNvPr id="28" name="Picture Placeholder 27">
            <a:extLst>
              <a:ext uri="{FF2B5EF4-FFF2-40B4-BE49-F238E27FC236}">
                <a16:creationId xmlns:a16="http://schemas.microsoft.com/office/drawing/2014/main" id="{BA310DDD-9A03-6E1D-5301-33C193437583}"/>
              </a:ext>
            </a:extLst>
          </p:cNvPr>
          <p:cNvSpPr>
            <a:spLocks noGrp="1"/>
          </p:cNvSpPr>
          <p:nvPr>
            <p:ph type="pic" sz="quarter" idx="16"/>
          </p:nvPr>
        </p:nvSpPr>
        <p:spPr>
          <a:xfrm>
            <a:off x="685799" y="2693731"/>
            <a:ext cx="5312664" cy="3446721"/>
          </a:xfrm>
          <a:prstGeom prst="roundRect">
            <a:avLst>
              <a:gd name="adj" fmla="val 6011"/>
            </a:avLst>
          </a:prstGeom>
          <a:noFill/>
          <a:ln>
            <a:noFill/>
          </a:ln>
        </p:spPr>
        <p:txBody>
          <a:bodyPr vert="horz" wrap="square" anchor="ctr">
            <a:noAutofit/>
          </a:bodyPr>
          <a:lstStyle>
            <a:lvl1pPr marL="0" indent="0" algn="ctr">
              <a:buFontTx/>
              <a:buNone/>
              <a:defRPr>
                <a:solidFill>
                  <a:srgbClr val="702673"/>
                </a:solidFill>
              </a:defRPr>
            </a:lvl1pPr>
          </a:lstStyle>
          <a:p>
            <a:endParaRPr lang="en-US"/>
          </a:p>
        </p:txBody>
      </p:sp>
      <p:sp>
        <p:nvSpPr>
          <p:cNvPr id="4" name="Text Placeholder 7">
            <a:extLst>
              <a:ext uri="{FF2B5EF4-FFF2-40B4-BE49-F238E27FC236}">
                <a16:creationId xmlns:a16="http://schemas.microsoft.com/office/drawing/2014/main" id="{DB924825-27C9-D3AF-5EFF-3BAB77FCCBE1}"/>
              </a:ext>
            </a:extLst>
          </p:cNvPr>
          <p:cNvSpPr>
            <a:spLocks noGrp="1"/>
          </p:cNvSpPr>
          <p:nvPr>
            <p:ph type="body" sz="quarter" idx="17"/>
          </p:nvPr>
        </p:nvSpPr>
        <p:spPr>
          <a:xfrm>
            <a:off x="6193536" y="2693729"/>
            <a:ext cx="5312664" cy="3446721"/>
          </a:xfrm>
          <a:prstGeom prst="roundRect">
            <a:avLst>
              <a:gd name="adj" fmla="val 6010"/>
            </a:avLst>
          </a:prstGeom>
        </p:spPr>
        <p:txBody>
          <a:bodyPr wrap="square" lIns="274320" anchor="ctr">
            <a:noAutofit/>
          </a:bodyPr>
          <a:lstStyle>
            <a:lvl1pPr marL="0" indent="0">
              <a:buFontTx/>
              <a:buNone/>
              <a:defRPr lang="en-US" sz="2400" dirty="0">
                <a:solidFill>
                  <a:srgbClr val="702673"/>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4" name="Title 13">
            <a:extLst>
              <a:ext uri="{FF2B5EF4-FFF2-40B4-BE49-F238E27FC236}">
                <a16:creationId xmlns:a16="http://schemas.microsoft.com/office/drawing/2014/main" id="{4697314F-EB46-4F50-8843-D1040DE1534B}"/>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4068510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36">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4">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with Right Image and Box side by s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BE79D0-0B8C-A62B-0406-E8A3CC84AAD5}"/>
              </a:ext>
            </a:extLst>
          </p:cNvPr>
          <p:cNvSpPr>
            <a:spLocks noGrp="1"/>
          </p:cNvSpPr>
          <p:nvPr>
            <p:ph type="pic" sz="quarter" idx="16"/>
          </p:nvPr>
        </p:nvSpPr>
        <p:spPr>
          <a:xfrm>
            <a:off x="6184102" y="2693733"/>
            <a:ext cx="5312664" cy="3446717"/>
          </a:xfrm>
          <a:prstGeom prst="roundRect">
            <a:avLst>
              <a:gd name="adj" fmla="val 6010"/>
            </a:avLst>
          </a:prstGeom>
          <a:noFill/>
          <a:ln>
            <a:noFill/>
          </a:ln>
        </p:spPr>
        <p:txBody>
          <a:bodyPr vert="horz" wrap="square" anchor="ctr">
            <a:noAutofit/>
          </a:bodyPr>
          <a:lstStyle>
            <a:lvl1pPr marL="0" indent="0" algn="ctr">
              <a:buFontTx/>
              <a:buNone/>
              <a:defRPr>
                <a:solidFill>
                  <a:srgbClr val="702673"/>
                </a:solidFill>
              </a:defRPr>
            </a:lvl1pPr>
          </a:lstStyle>
          <a:p>
            <a:endParaRPr lang="en-US"/>
          </a:p>
        </p:txBody>
      </p:sp>
      <p:sp>
        <p:nvSpPr>
          <p:cNvPr id="4" name="Text Placeholder 7">
            <a:extLst>
              <a:ext uri="{FF2B5EF4-FFF2-40B4-BE49-F238E27FC236}">
                <a16:creationId xmlns:a16="http://schemas.microsoft.com/office/drawing/2014/main" id="{99E63DCC-9D84-B8FC-3A6A-CDD022262D98}"/>
              </a:ext>
            </a:extLst>
          </p:cNvPr>
          <p:cNvSpPr>
            <a:spLocks noGrp="1"/>
          </p:cNvSpPr>
          <p:nvPr>
            <p:ph type="body" sz="quarter" idx="17"/>
          </p:nvPr>
        </p:nvSpPr>
        <p:spPr>
          <a:xfrm>
            <a:off x="685514" y="2693732"/>
            <a:ext cx="5312664" cy="3446717"/>
          </a:xfrm>
          <a:prstGeom prst="roundRect">
            <a:avLst>
              <a:gd name="adj" fmla="val 6010"/>
            </a:avLst>
          </a:prstGeom>
        </p:spPr>
        <p:txBody>
          <a:bodyPr wrap="square" lIns="0" rIns="274320" anchor="ctr">
            <a:noAutofit/>
          </a:bodyPr>
          <a:lstStyle>
            <a:lvl1pPr marL="0" indent="0" algn="r">
              <a:buFontTx/>
              <a:buNone/>
              <a:defRPr lang="en-US" sz="2400" dirty="0">
                <a:solidFill>
                  <a:srgbClr val="702673"/>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5" name="Title 14">
            <a:extLst>
              <a:ext uri="{FF2B5EF4-FFF2-40B4-BE49-F238E27FC236}">
                <a16:creationId xmlns:a16="http://schemas.microsoft.com/office/drawing/2014/main" id="{9372B104-C6A1-FF7D-C62C-318CC9A32030}"/>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2569461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 50">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FFFFFF"/>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3059668"/>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5938770" y="22614"/>
            <a:ext cx="6248400" cy="6858000"/>
          </a:xfrm>
          <a:prstGeom prst="rect">
            <a:avLst/>
          </a:prstGeom>
          <a:solidFill>
            <a:srgbClr val="702673"/>
          </a:solidFill>
        </p:spPr>
        <p:txBody>
          <a:bodyPr lIns="182880" tIns="182880" rIns="182880" bIns="182880" anchor="ctr">
            <a:noAutofit/>
          </a:bodyPr>
          <a:lstStyle>
            <a:lvl1pPr marL="0" indent="0" algn="ctr">
              <a:buFontTx/>
              <a:buNone/>
              <a:defRPr>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4" name="Title 13">
            <a:extLst>
              <a:ext uri="{FF2B5EF4-FFF2-40B4-BE49-F238E27FC236}">
                <a16:creationId xmlns:a16="http://schemas.microsoft.com/office/drawing/2014/main" id="{323C3EFA-0D08-F9A9-A0CB-6B27855E9E89}"/>
              </a:ext>
            </a:extLst>
          </p:cNvPr>
          <p:cNvSpPr>
            <a:spLocks noGrp="1"/>
          </p:cNvSpPr>
          <p:nvPr>
            <p:ph type="title"/>
          </p:nvPr>
        </p:nvSpPr>
        <p:spPr>
          <a:xfrm>
            <a:off x="694948" y="1117046"/>
            <a:ext cx="4924359" cy="498598"/>
          </a:xfrm>
        </p:spPr>
        <p:txBody>
          <a:bodyPr/>
          <a:lstStyle/>
          <a:p>
            <a:r>
              <a:rPr lang="en-US"/>
              <a:t>Click to edit Master title style</a:t>
            </a:r>
          </a:p>
        </p:txBody>
      </p:sp>
    </p:spTree>
    <p:extLst>
      <p:ext uri="{BB962C8B-B14F-4D97-AF65-F5344CB8AC3E}">
        <p14:creationId xmlns:p14="http://schemas.microsoft.com/office/powerpoint/2010/main" val="1504426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with Subhead and 4-3 screenshot">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3352284"/>
            <a:ext cx="3214797" cy="369332"/>
          </a:xfrm>
          <a:noFill/>
        </p:spPr>
        <p:txBody>
          <a:bodyPr wrap="square" lIns="0" tIns="0" rIns="0" bIns="0" anchor="t">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02870"/>
            <a:ext cx="3214796" cy="1994392"/>
          </a:xfrm>
        </p:spPr>
        <p:txBody>
          <a:bodyPr anchor="b"/>
          <a:lstStyle/>
          <a:p>
            <a:r>
              <a:rPr lang="en-US"/>
              <a:t>Click to edit Master title style</a:t>
            </a:r>
          </a:p>
        </p:txBody>
      </p:sp>
      <p:sp>
        <p:nvSpPr>
          <p:cNvPr id="7" name="Picture Placeholder 6">
            <a:extLst>
              <a:ext uri="{FF2B5EF4-FFF2-40B4-BE49-F238E27FC236}">
                <a16:creationId xmlns:a16="http://schemas.microsoft.com/office/drawing/2014/main" id="{5352B262-9382-1C7C-5189-76ACD84197E3}"/>
              </a:ext>
            </a:extLst>
          </p:cNvPr>
          <p:cNvSpPr>
            <a:spLocks noGrp="1"/>
          </p:cNvSpPr>
          <p:nvPr>
            <p:ph type="pic" sz="quarter" idx="13"/>
          </p:nvPr>
        </p:nvSpPr>
        <p:spPr>
          <a:xfrm>
            <a:off x="4254500" y="711200"/>
            <a:ext cx="7251700" cy="5429250"/>
          </a:xfrm>
          <a:prstGeom prst="roundRect">
            <a:avLst>
              <a:gd name="adj" fmla="val 1783"/>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314842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with Transparent Box">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FFFFFF"/>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114497" y="711200"/>
            <a:ext cx="5398052" cy="5429250"/>
          </a:xfrm>
          <a:prstGeom prst="roundRect">
            <a:avLst>
              <a:gd name="adj" fmla="val 3953"/>
            </a:avLst>
          </a:prstGeom>
          <a:noFill/>
        </p:spPr>
        <p:txBody>
          <a:bodyPr lIns="182880" tIns="182880" rIns="182880" bIns="182880" anchor="ctr">
            <a:noAutofit/>
          </a:bodyPr>
          <a:lstStyle>
            <a:lvl1pPr marL="0" indent="0" algn="ctr">
              <a:buFontTx/>
              <a:buNone/>
              <a:defRPr>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6" name="Title 15">
            <a:extLst>
              <a:ext uri="{FF2B5EF4-FFF2-40B4-BE49-F238E27FC236}">
                <a16:creationId xmlns:a16="http://schemas.microsoft.com/office/drawing/2014/main" id="{34485380-8BB1-48F5-E813-627E5051F04A}"/>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12863061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A562BAC-7690-44FC-35E3-43194381C5FF}"/>
              </a:ext>
            </a:extLst>
          </p:cNvPr>
          <p:cNvSpPr/>
          <p:nvPr userDrawn="1"/>
        </p:nvSpPr>
        <p:spPr bwMode="auto">
          <a:xfrm>
            <a:off x="6018658" y="666750"/>
            <a:ext cx="5538342" cy="5605462"/>
          </a:xfrm>
          <a:prstGeom prst="roundRect">
            <a:avLst>
              <a:gd name="adj" fmla="val 371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965960"/>
          </a:xfrm>
        </p:spPr>
        <p:txBody>
          <a:bodyPr anchor="ctr">
            <a:noAutofit/>
          </a:bodyPr>
          <a:lstStyle>
            <a:lvl1pPr marL="0" indent="0" algn="ctr">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3628254"/>
            <a:ext cx="4389120" cy="1965960"/>
          </a:xfrm>
        </p:spPr>
        <p:txBody>
          <a:bodyPr anchor="ctr">
            <a:noAutofit/>
          </a:bodyPr>
          <a:lstStyle>
            <a:lvl1pPr marL="0" indent="0" algn="ctr">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94C44CA2-6D31-1E29-50A9-7EC380443F55}"/>
              </a:ext>
            </a:extLst>
          </p:cNvPr>
          <p:cNvCxnSpPr>
            <a:cxnSpLocks/>
          </p:cNvCxnSpPr>
          <p:nvPr userDrawn="1"/>
        </p:nvCxnSpPr>
        <p:spPr>
          <a:xfrm>
            <a:off x="6571044" y="3433530"/>
            <a:ext cx="4389120" cy="0"/>
          </a:xfrm>
          <a:prstGeom prst="line">
            <a:avLst/>
          </a:prstGeom>
          <a:noFill/>
          <a:ln w="25400" cap="rnd" cmpd="sng" algn="ctr">
            <a:solidFill>
              <a:srgbClr val="C73DCC"/>
            </a:solidFill>
            <a:prstDash val="solid"/>
            <a:headEnd type="none" w="med" len="med"/>
            <a:tailEnd type="none" w="med" len="med"/>
          </a:ln>
          <a:effectLst>
            <a:outerShdw blurRad="63500" dist="63500" dir="2700000" algn="tl" rotWithShape="0">
              <a:srgbClr val="737373">
                <a:alpha val="20000"/>
              </a:srgbClr>
            </a:outerShdw>
          </a:effectLst>
        </p:spPr>
      </p:cxnSp>
      <p:sp>
        <p:nvSpPr>
          <p:cNvPr id="20" name="Title 19">
            <a:extLst>
              <a:ext uri="{FF2B5EF4-FFF2-40B4-BE49-F238E27FC236}">
                <a16:creationId xmlns:a16="http://schemas.microsoft.com/office/drawing/2014/main" id="{81E1415A-ACFE-2E0F-9B2F-6D50BD00A21F}"/>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2192406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7BCE3B1-3CB0-3B0B-8053-BC1B1B4718AE}"/>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702673"/>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234440"/>
          </a:xfrm>
          <a:prstGeom prst="roundRect">
            <a:avLst/>
          </a:prstGeom>
          <a:solidFill>
            <a:srgbClr val="702673"/>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4359774"/>
            <a:ext cx="4389120" cy="1234440"/>
          </a:xfrm>
          <a:prstGeom prst="roundRect">
            <a:avLst/>
          </a:prstGeom>
          <a:solidFill>
            <a:srgbClr val="702673"/>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6571044" y="2797393"/>
            <a:ext cx="4389120" cy="1234440"/>
          </a:xfrm>
          <a:prstGeom prst="roundRect">
            <a:avLst/>
          </a:prstGeom>
          <a:solidFill>
            <a:srgbClr val="702673"/>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22" name="Title 21">
            <a:extLst>
              <a:ext uri="{FF2B5EF4-FFF2-40B4-BE49-F238E27FC236}">
                <a16:creationId xmlns:a16="http://schemas.microsoft.com/office/drawing/2014/main" id="{69810A6C-8DCD-51C9-A866-EB6EE3A52370}"/>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4250022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6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with Transparent Box - 2 thing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370265C-8753-3962-4510-02D95777F1B8}"/>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702673"/>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702673"/>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7185024" y="1235012"/>
            <a:ext cx="4092576" cy="1234440"/>
          </a:xfrm>
        </p:spPr>
        <p:txBody>
          <a:bodyPr anchor="ctr">
            <a:noAutofit/>
          </a:bodyPr>
          <a:lstStyle>
            <a:lvl1pPr marL="0" indent="0">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7185024" y="4359774"/>
            <a:ext cx="4092576" cy="1234440"/>
          </a:xfrm>
        </p:spPr>
        <p:txBody>
          <a:bodyPr anchor="ctr">
            <a:noAutofit/>
          </a:bodyPr>
          <a:lstStyle>
            <a:lvl1pPr marL="0" indent="0">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7185024" y="2797393"/>
            <a:ext cx="4092576" cy="1234440"/>
          </a:xfrm>
        </p:spPr>
        <p:txBody>
          <a:bodyPr anchor="ctr">
            <a:noAutofit/>
          </a:bodyPr>
          <a:lstStyle>
            <a:lvl1pPr marL="0" indent="0">
              <a:buFontTx/>
              <a:buNone/>
              <a:defRPr sz="2400">
                <a:solidFill>
                  <a:srgbClr val="702673"/>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5" name="Text Placeholder 23">
            <a:extLst>
              <a:ext uri="{FF2B5EF4-FFF2-40B4-BE49-F238E27FC236}">
                <a16:creationId xmlns:a16="http://schemas.microsoft.com/office/drawing/2014/main" id="{96D1EB97-573D-EF0E-FFB7-356E47459BA6}"/>
              </a:ext>
            </a:extLst>
          </p:cNvPr>
          <p:cNvSpPr>
            <a:spLocks noGrp="1"/>
          </p:cNvSpPr>
          <p:nvPr>
            <p:ph type="body" sz="quarter" idx="18" hasCustomPrompt="1"/>
          </p:nvPr>
        </p:nvSpPr>
        <p:spPr>
          <a:xfrm>
            <a:off x="6021132" y="1235012"/>
            <a:ext cx="873381" cy="1234440"/>
          </a:xfrm>
        </p:spPr>
        <p:txBody>
          <a:bodyPr anchor="ctr">
            <a:noAutofit/>
          </a:bodyPr>
          <a:lstStyle>
            <a:lvl1pPr marL="0" indent="0" algn="r">
              <a:buFontTx/>
              <a:buNone/>
              <a:defRPr sz="2800">
                <a:solidFill>
                  <a:srgbClr val="C73DCC"/>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1</a:t>
            </a:r>
          </a:p>
        </p:txBody>
      </p:sp>
      <p:sp>
        <p:nvSpPr>
          <p:cNvPr id="6" name="Text Placeholder 23">
            <a:extLst>
              <a:ext uri="{FF2B5EF4-FFF2-40B4-BE49-F238E27FC236}">
                <a16:creationId xmlns:a16="http://schemas.microsoft.com/office/drawing/2014/main" id="{9FCAC1CC-0ACD-CCE0-B12D-B77403DFBE61}"/>
              </a:ext>
            </a:extLst>
          </p:cNvPr>
          <p:cNvSpPr>
            <a:spLocks noGrp="1"/>
          </p:cNvSpPr>
          <p:nvPr>
            <p:ph type="body" sz="quarter" idx="19" hasCustomPrompt="1"/>
          </p:nvPr>
        </p:nvSpPr>
        <p:spPr>
          <a:xfrm>
            <a:off x="6021132" y="4359774"/>
            <a:ext cx="873381" cy="1234440"/>
          </a:xfrm>
        </p:spPr>
        <p:txBody>
          <a:bodyPr anchor="ctr">
            <a:noAutofit/>
          </a:bodyPr>
          <a:lstStyle>
            <a:lvl1pPr marL="0" indent="0" algn="r">
              <a:buFontTx/>
              <a:buNone/>
              <a:defRPr sz="2800">
                <a:solidFill>
                  <a:srgbClr val="C73DCC"/>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3</a:t>
            </a:r>
          </a:p>
        </p:txBody>
      </p:sp>
      <p:sp>
        <p:nvSpPr>
          <p:cNvPr id="8" name="Text Placeholder 23">
            <a:extLst>
              <a:ext uri="{FF2B5EF4-FFF2-40B4-BE49-F238E27FC236}">
                <a16:creationId xmlns:a16="http://schemas.microsoft.com/office/drawing/2014/main" id="{2D99E81D-0096-978F-6C6E-3333A7860344}"/>
              </a:ext>
            </a:extLst>
          </p:cNvPr>
          <p:cNvSpPr>
            <a:spLocks noGrp="1"/>
          </p:cNvSpPr>
          <p:nvPr>
            <p:ph type="body" sz="quarter" idx="20" hasCustomPrompt="1"/>
          </p:nvPr>
        </p:nvSpPr>
        <p:spPr>
          <a:xfrm>
            <a:off x="6021132" y="2797393"/>
            <a:ext cx="873381" cy="1234440"/>
          </a:xfrm>
        </p:spPr>
        <p:txBody>
          <a:bodyPr anchor="ctr">
            <a:noAutofit/>
          </a:bodyPr>
          <a:lstStyle>
            <a:lvl1pPr marL="0" indent="0" algn="r">
              <a:buFontTx/>
              <a:buNone/>
              <a:defRPr sz="2800">
                <a:solidFill>
                  <a:srgbClr val="C73DCC"/>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2</a:t>
            </a:r>
          </a:p>
        </p:txBody>
      </p:sp>
      <p:cxnSp>
        <p:nvCxnSpPr>
          <p:cNvPr id="7" name="Straight Connector 6">
            <a:extLst>
              <a:ext uri="{FF2B5EF4-FFF2-40B4-BE49-F238E27FC236}">
                <a16:creationId xmlns:a16="http://schemas.microsoft.com/office/drawing/2014/main" id="{2C69CDE3-78BE-1BE8-BE49-C18100542016}"/>
              </a:ext>
            </a:extLst>
          </p:cNvPr>
          <p:cNvCxnSpPr>
            <a:cxnSpLocks/>
          </p:cNvCxnSpPr>
          <p:nvPr userDrawn="1"/>
        </p:nvCxnSpPr>
        <p:spPr>
          <a:xfrm>
            <a:off x="6248400" y="2632543"/>
            <a:ext cx="5029200" cy="0"/>
          </a:xfrm>
          <a:prstGeom prst="line">
            <a:avLst/>
          </a:prstGeom>
          <a:noFill/>
          <a:ln w="25400" cap="rnd" cmpd="sng" algn="ctr">
            <a:solidFill>
              <a:srgbClr val="C73DCC"/>
            </a:solidFill>
            <a:prstDash val="solid"/>
            <a:headEnd type="none" w="med" len="med"/>
            <a:tailEnd type="none" w="med" len="med"/>
          </a:ln>
          <a:effectLst>
            <a:outerShdw blurRad="63500" dist="63500" dir="2700000" algn="tl" rotWithShape="0">
              <a:srgbClr val="737373">
                <a:alpha val="20000"/>
              </a:srgbClr>
            </a:outerShdw>
          </a:effectLst>
        </p:spPr>
      </p:cxnSp>
      <p:cxnSp>
        <p:nvCxnSpPr>
          <p:cNvPr id="10" name="Straight Connector 9">
            <a:extLst>
              <a:ext uri="{FF2B5EF4-FFF2-40B4-BE49-F238E27FC236}">
                <a16:creationId xmlns:a16="http://schemas.microsoft.com/office/drawing/2014/main" id="{2AF65CB1-DDF3-0CC6-E4CC-44836F95A77A}"/>
              </a:ext>
            </a:extLst>
          </p:cNvPr>
          <p:cNvCxnSpPr>
            <a:cxnSpLocks/>
          </p:cNvCxnSpPr>
          <p:nvPr userDrawn="1"/>
        </p:nvCxnSpPr>
        <p:spPr>
          <a:xfrm>
            <a:off x="6248400" y="4206160"/>
            <a:ext cx="5029200" cy="0"/>
          </a:xfrm>
          <a:prstGeom prst="line">
            <a:avLst/>
          </a:prstGeom>
          <a:noFill/>
          <a:ln w="25400" cap="rnd" cmpd="sng" algn="ctr">
            <a:solidFill>
              <a:srgbClr val="C73DCC"/>
            </a:solidFill>
            <a:prstDash val="solid"/>
            <a:headEnd type="none" w="med" len="med"/>
            <a:tailEnd type="none" w="med" len="med"/>
          </a:ln>
          <a:effectLst>
            <a:outerShdw blurRad="63500" dist="63500" dir="2700000" algn="tl" rotWithShape="0">
              <a:srgbClr val="737373">
                <a:alpha val="20000"/>
              </a:srgbClr>
            </a:outerShdw>
          </a:effectLst>
        </p:spPr>
      </p:cxnSp>
      <p:sp>
        <p:nvSpPr>
          <p:cNvPr id="23" name="Title 22">
            <a:extLst>
              <a:ext uri="{FF2B5EF4-FFF2-40B4-BE49-F238E27FC236}">
                <a16:creationId xmlns:a16="http://schemas.microsoft.com/office/drawing/2014/main" id="{CE51218D-861B-E1D4-23CA-E3394A3D4DAC}"/>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3427537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with bar and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708674" y="2596416"/>
            <a:ext cx="3663121" cy="1665168"/>
          </a:xfrm>
        </p:spPr>
        <p:txBody>
          <a:bodyPr anchor="ctr"/>
          <a:lstStyle>
            <a:lvl1pPr marL="0" indent="0">
              <a:spcAft>
                <a:spcPts val="600"/>
              </a:spcAft>
              <a:buFontTx/>
              <a:buNone/>
              <a:defRPr>
                <a:solidFill>
                  <a:srgbClr val="702673"/>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24495" y="2057400"/>
            <a:ext cx="0" cy="2743200"/>
          </a:xfrm>
          <a:prstGeom prst="line">
            <a:avLst/>
          </a:prstGeom>
          <a:noFill/>
          <a:ln w="25400" cap="rnd" cmpd="sng" algn="ctr">
            <a:solidFill>
              <a:srgbClr val="C73DCC"/>
            </a:solidFill>
            <a:prstDash val="solid"/>
            <a:headEnd type="none" w="med" len="med"/>
            <a:tailEnd type="none" w="med" len="med"/>
          </a:ln>
          <a:effectLst>
            <a:outerShdw blurRad="63500" dist="63500" dir="2700000" algn="tl" rotWithShape="0">
              <a:srgbClr val="737373">
                <a:alpha val="20000"/>
              </a:srgbClr>
            </a:outerShdw>
          </a:effectLst>
        </p:spPr>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itle 16">
            <a:extLst>
              <a:ext uri="{FF2B5EF4-FFF2-40B4-BE49-F238E27FC236}">
                <a16:creationId xmlns:a16="http://schemas.microsoft.com/office/drawing/2014/main" id="{F8ED8CB5-28DE-137B-5D03-3D59184FB932}"/>
              </a:ext>
            </a:extLst>
          </p:cNvPr>
          <p:cNvSpPr>
            <a:spLocks noGrp="1"/>
          </p:cNvSpPr>
          <p:nvPr>
            <p:ph type="title"/>
          </p:nvPr>
        </p:nvSpPr>
        <p:spPr>
          <a:xfrm>
            <a:off x="694948" y="2596416"/>
            <a:ext cx="3245368" cy="1665168"/>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F7491CAF-D2C1-278A-60B2-9EF27EE58D93}"/>
              </a:ext>
            </a:extLst>
          </p:cNvPr>
          <p:cNvSpPr>
            <a:spLocks noGrp="1"/>
          </p:cNvSpPr>
          <p:nvPr>
            <p:ph type="pic" sz="quarter" idx="12"/>
          </p:nvPr>
        </p:nvSpPr>
        <p:spPr>
          <a:xfrm>
            <a:off x="8428074" y="1873286"/>
            <a:ext cx="3111428" cy="3111428"/>
          </a:xfrm>
          <a:prstGeom prst="ellipse">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688670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7" y="5499099"/>
            <a:ext cx="5303518" cy="641351"/>
          </a:xfrm>
          <a:prstGeom prst="rect">
            <a:avLst/>
          </a:prstGeom>
          <a:noFill/>
        </p:spPr>
        <p:txBody>
          <a:bodyPr lIns="182880" tIns="182880" rIns="182880" bIns="182880">
            <a:noAutofit/>
          </a:bodyPr>
          <a:lstStyle>
            <a:lvl1pPr marL="0" indent="0" algn="l">
              <a:spcBef>
                <a:spcPts val="0"/>
              </a:spcBef>
              <a:buNone/>
              <a:defRPr sz="1800">
                <a:solidFill>
                  <a:srgbClr val="702673"/>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5312664" cy="3474720"/>
          </a:xfrm>
          <a:prstGeom prst="roundRect">
            <a:avLst>
              <a:gd name="adj" fmla="val 6250"/>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93536" y="5499099"/>
            <a:ext cx="5312664" cy="641351"/>
          </a:xfrm>
          <a:prstGeom prst="rect">
            <a:avLst/>
          </a:prstGeom>
          <a:noFill/>
        </p:spPr>
        <p:txBody>
          <a:bodyPr lIns="182880" tIns="182880" rIns="182880" bIns="182880">
            <a:noAutofit/>
          </a:bodyPr>
          <a:lstStyle>
            <a:lvl1pPr marL="0" indent="0" algn="l">
              <a:spcBef>
                <a:spcPts val="0"/>
              </a:spcBef>
              <a:buNone/>
              <a:defRPr sz="1800">
                <a:solidFill>
                  <a:srgbClr val="702673"/>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193536" y="2025650"/>
            <a:ext cx="5312664" cy="3474720"/>
          </a:xfrm>
          <a:prstGeom prst="roundRect">
            <a:avLst>
              <a:gd name="adj" fmla="val 6433"/>
            </a:avLst>
          </a:prstGeom>
          <a:blipFill>
            <a:blip r:embed="rId4"/>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7">
            <a:extLst>
              <a:ext uri="{FF2B5EF4-FFF2-40B4-BE49-F238E27FC236}">
                <a16:creationId xmlns:a16="http://schemas.microsoft.com/office/drawing/2014/main" id="{79C95A45-A77C-C301-7A94-FA1697F14A0F}"/>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8188202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4">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9" y="5500690"/>
            <a:ext cx="3474719" cy="639761"/>
          </a:xfrm>
          <a:prstGeom prst="rect">
            <a:avLst/>
          </a:prstGeom>
          <a:noFill/>
        </p:spPr>
        <p:txBody>
          <a:bodyPr vert="horz" wrap="square" lIns="182880" tIns="182880" rIns="182880" bIns="182880" rtlCol="0">
            <a:noAutofit/>
          </a:bodyPr>
          <a:lstStyle>
            <a:lvl1pPr algn="ctr">
              <a:defRPr lang="en-US" sz="1800" dirty="0">
                <a:solidFill>
                  <a:srgbClr val="702673"/>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3474720" cy="3474720"/>
          </a:xfrm>
          <a:prstGeom prst="roundRect">
            <a:avLst>
              <a:gd name="adj" fmla="val 5885"/>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480" y="5500689"/>
            <a:ext cx="3473576" cy="639761"/>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7335" y="2025650"/>
            <a:ext cx="3474720" cy="3474720"/>
          </a:xfrm>
          <a:prstGeom prst="roundRect">
            <a:avLst>
              <a:gd name="adj" fmla="val 6799"/>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033768" y="5500689"/>
            <a:ext cx="3475037" cy="639761"/>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031480" y="2025650"/>
            <a:ext cx="3474720" cy="3474720"/>
          </a:xfrm>
          <a:prstGeom prst="roundRect">
            <a:avLst>
              <a:gd name="adj" fmla="val 6981"/>
            </a:avLst>
          </a:prstGeo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3F982564-166F-ABE1-63F1-3016E84E58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54356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68">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73608" y="4558538"/>
            <a:ext cx="2532888" cy="1581912"/>
          </a:xfrm>
          <a:prstGeom prst="rect">
            <a:avLst/>
          </a:prstGeom>
          <a:noFill/>
        </p:spPr>
        <p:txBody>
          <a:bodyPr vert="horz" wrap="square" lIns="182880" tIns="182880" rIns="182880" bIns="182880" rtlCol="0">
            <a:noAutofit/>
          </a:bodyPr>
          <a:lstStyle>
            <a:lvl1pPr algn="ctr">
              <a:defRPr lang="en-US" sz="1800" dirty="0">
                <a:solidFill>
                  <a:srgbClr val="702673"/>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73608" y="2025650"/>
            <a:ext cx="2532888" cy="2532888"/>
          </a:xfrm>
          <a:prstGeom prst="roundRect">
            <a:avLst>
              <a:gd name="adj" fmla="val 8645"/>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384803" y="4558538"/>
            <a:ext cx="2532888" cy="1581912"/>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40176" y="2025650"/>
            <a:ext cx="2532888" cy="2532888"/>
          </a:xfrm>
          <a:prstGeom prst="roundRect">
            <a:avLst>
              <a:gd name="adj" fmla="val 1014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4306" y="4558538"/>
            <a:ext cx="2532888" cy="1581912"/>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6744" y="2025650"/>
            <a:ext cx="2532888" cy="2532888"/>
          </a:xfrm>
          <a:prstGeom prst="roundRect">
            <a:avLst>
              <a:gd name="adj" fmla="val 1040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8973312" y="4558538"/>
            <a:ext cx="2532888" cy="1581912"/>
          </a:xfrm>
          <a:prstGeom prst="rect">
            <a:avLst/>
          </a:prstGeom>
          <a:noFill/>
        </p:spPr>
        <p:txBody>
          <a:bodyPr vert="horz" wrap="square" lIns="182880" tIns="182880" rIns="182880" bIns="182880" rtlCol="0">
            <a:noAutofit/>
          </a:bodyPr>
          <a:lstStyle>
            <a:lvl1pPr algn="ctr">
              <a:defRPr lang="en-US" sz="1800">
                <a:solidFill>
                  <a:srgbClr val="702673"/>
                </a:solidFill>
                <a:latin typeface="+mj-lt"/>
              </a:defRPr>
            </a:lvl1pPr>
          </a:lstStyle>
          <a:p>
            <a:pPr marL="0" lvl="0" indent="0">
              <a:spcBef>
                <a:spcPts val="0"/>
              </a:spcBef>
              <a:buNone/>
            </a:pPr>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8973312" y="2025650"/>
            <a:ext cx="2532888" cy="2532888"/>
          </a:xfrm>
          <a:prstGeom prst="roundRect">
            <a:avLst>
              <a:gd name="adj" fmla="val 8143"/>
            </a:avLst>
          </a:prstGeo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7CF185F2-870F-B379-D686-8BB76C1E1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60804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3398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3398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3398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B98C09DA-C03A-FF61-34EB-9D444076431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53323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round photos">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4">
            <a:extLst>
              <a:ext uri="{FF2B5EF4-FFF2-40B4-BE49-F238E27FC236}">
                <a16:creationId xmlns:a16="http://schemas.microsoft.com/office/drawing/2014/main" id="{70B5288F-100D-7DDE-E8EA-CE6F9B1ACFE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90842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84">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p:bg>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E3AE1-1B05-421A-A3BB-BC76C5504D88}"/>
              </a:ext>
            </a:extLst>
          </p:cNvPr>
          <p:cNvSpPr>
            <a:spLocks noGrp="1"/>
          </p:cNvSpPr>
          <p:nvPr>
            <p:ph type="title"/>
          </p:nvPr>
        </p:nvSpPr>
        <p:spPr>
          <a:xfrm>
            <a:off x="694948" y="3033713"/>
            <a:ext cx="10811252" cy="498598"/>
          </a:xfrm>
        </p:spPr>
        <p:txBody>
          <a:bodyPr anchor="ctr"/>
          <a:lstStyle/>
          <a:p>
            <a:r>
              <a:rPr lang="en-US"/>
              <a:t>Click to edit Master title style</a:t>
            </a:r>
          </a:p>
        </p:txBody>
      </p:sp>
    </p:spTree>
    <p:extLst>
      <p:ext uri="{BB962C8B-B14F-4D97-AF65-F5344CB8AC3E}">
        <p14:creationId xmlns:p14="http://schemas.microsoft.com/office/powerpoint/2010/main" val="90607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image" Target="../media/image32.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31.emf"/><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4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56000">
              <a:srgbClr val="FEE8E6"/>
            </a:gs>
            <a:gs pos="13000">
              <a:srgbClr val="FFFFFF"/>
            </a:gs>
            <a:gs pos="100000">
              <a:srgbClr val="DE8CE0"/>
            </a:gs>
          </a:gsLst>
          <a:lin ang="1800000" scaled="0"/>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94948" y="668239"/>
            <a:ext cx="10811252" cy="664797"/>
          </a:xfrm>
          <a:prstGeom prst="rect">
            <a:avLst/>
          </a:prstGeom>
          <a:noFill/>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694948" y="1665435"/>
            <a:ext cx="10809284"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37" name="Picture 36">
            <a:extLst>
              <a:ext uri="{FF2B5EF4-FFF2-40B4-BE49-F238E27FC236}">
                <a16:creationId xmlns:a16="http://schemas.microsoft.com/office/drawing/2014/main" id="{5F6F1DD3-0497-4985-224C-40328B66A53B}"/>
              </a:ext>
            </a:extLst>
          </p:cNvPr>
          <p:cNvPicPr>
            <a:picLocks noChangeAspect="1"/>
          </p:cNvPicPr>
          <p:nvPr userDrawn="1"/>
        </p:nvPicPr>
        <p:blipFill rotWithShape="1">
          <a:blip r:embed="rId32">
            <a:extLst>
              <a:ext uri="{28A0092B-C50C-407E-A947-70E740481C1C}">
                <a14:useLocalDpi xmlns:a14="http://schemas.microsoft.com/office/drawing/2010/main"/>
              </a:ext>
            </a:extLst>
          </a:blip>
          <a:srcRect/>
          <a:stretch/>
        </p:blipFill>
        <p:spPr>
          <a:xfrm>
            <a:off x="12350483" y="-49619"/>
            <a:ext cx="5206980" cy="4955253"/>
          </a:xfrm>
          <a:prstGeom prst="rect">
            <a:avLst/>
          </a:prstGeom>
        </p:spPr>
      </p:pic>
    </p:spTree>
    <p:extLst>
      <p:ext uri="{BB962C8B-B14F-4D97-AF65-F5344CB8AC3E}">
        <p14:creationId xmlns:p14="http://schemas.microsoft.com/office/powerpoint/2010/main" val="2608676724"/>
      </p:ext>
    </p:extLst>
  </p:cSld>
  <p:clrMap bg1="dk1" tx1="lt1" bg2="dk2" tx2="lt2" accent1="accent1" accent2="accent2" accent3="accent3" accent4="accent4" accent5="accent5" accent6="accent6" hlink="hlink" folHlink="folHlink"/>
  <p:sldLayoutIdLst>
    <p:sldLayoutId id="2147485719" r:id="rId1"/>
    <p:sldLayoutId id="2147485720" r:id="rId2"/>
    <p:sldLayoutId id="2147485721" r:id="rId3"/>
    <p:sldLayoutId id="2147485722" r:id="rId4"/>
    <p:sldLayoutId id="2147485723" r:id="rId5"/>
    <p:sldLayoutId id="2147485724" r:id="rId6"/>
    <p:sldLayoutId id="2147485725" r:id="rId7"/>
    <p:sldLayoutId id="2147485726" r:id="rId8"/>
    <p:sldLayoutId id="2147485727" r:id="rId9"/>
    <p:sldLayoutId id="2147485728" r:id="rId10"/>
    <p:sldLayoutId id="2147485729" r:id="rId11"/>
    <p:sldLayoutId id="2147485730" r:id="rId12"/>
    <p:sldLayoutId id="2147485731" r:id="rId13"/>
    <p:sldLayoutId id="2147485732" r:id="rId14"/>
    <p:sldLayoutId id="2147485733" r:id="rId15"/>
    <p:sldLayoutId id="2147485734" r:id="rId16"/>
    <p:sldLayoutId id="2147485735" r:id="rId17"/>
    <p:sldLayoutId id="2147485736" r:id="rId18"/>
    <p:sldLayoutId id="2147485737" r:id="rId19"/>
    <p:sldLayoutId id="2147485738" r:id="rId20"/>
    <p:sldLayoutId id="2147485739" r:id="rId21"/>
    <p:sldLayoutId id="2147485740" r:id="rId22"/>
    <p:sldLayoutId id="2147485741" r:id="rId23"/>
    <p:sldLayoutId id="2147485742" r:id="rId24"/>
    <p:sldLayoutId id="2147485743" r:id="rId25"/>
    <p:sldLayoutId id="2147485744" r:id="rId26"/>
    <p:sldLayoutId id="2147485745" r:id="rId27"/>
    <p:sldLayoutId id="2147485746" r:id="rId28"/>
    <p:sldLayoutId id="2147485747" r:id="rId29"/>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50" baseline="0" dirty="0" smtClean="0">
          <a:ln w="3175">
            <a:noFill/>
          </a:ln>
          <a:solidFill>
            <a:srgbClr val="70267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702673"/>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702673"/>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702673"/>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702673"/>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702673"/>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32">
          <p15:clr>
            <a:srgbClr val="C35EA4"/>
          </p15:clr>
        </p15:guide>
        <p15:guide id="17" pos="7248">
          <p15:clr>
            <a:srgbClr val="C35EA4"/>
          </p15:clr>
        </p15:guide>
        <p15:guide id="25" orient="horz" pos="448">
          <p15:clr>
            <a:srgbClr val="C35EA4"/>
          </p15:clr>
        </p15:guide>
        <p15:guide id="26" orient="horz" pos="3868">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C52108-16FA-6983-A27D-0B645962A74F}"/>
              </a:ext>
            </a:extLst>
          </p:cNvPr>
          <p:cNvSpPr>
            <a:spLocks noGrp="1"/>
          </p:cNvSpPr>
          <p:nvPr>
            <p:ph type="title"/>
          </p:nvPr>
        </p:nvSpPr>
        <p:spPr>
          <a:xfrm>
            <a:off x="584200" y="3121223"/>
            <a:ext cx="9144000" cy="1231106"/>
          </a:xfrm>
        </p:spPr>
        <p:txBody>
          <a:bodyPr/>
          <a:lstStyle/>
          <a:p>
            <a:r>
              <a:rPr lang="en-US" dirty="0"/>
              <a:t>AI Powered assistant for RedHat OpenShift</a:t>
            </a:r>
          </a:p>
        </p:txBody>
      </p:sp>
      <p:sp>
        <p:nvSpPr>
          <p:cNvPr id="5" name="Text Placeholder 4">
            <a:extLst>
              <a:ext uri="{FF2B5EF4-FFF2-40B4-BE49-F238E27FC236}">
                <a16:creationId xmlns:a16="http://schemas.microsoft.com/office/drawing/2014/main" id="{8B1E3265-25A0-B1A7-1E79-FEC365348D44}"/>
              </a:ext>
            </a:extLst>
          </p:cNvPr>
          <p:cNvSpPr>
            <a:spLocks noGrp="1"/>
          </p:cNvSpPr>
          <p:nvPr>
            <p:ph type="body" sz="quarter" idx="12"/>
          </p:nvPr>
        </p:nvSpPr>
        <p:spPr>
          <a:xfrm>
            <a:off x="584200" y="4780952"/>
            <a:ext cx="9144000" cy="246221"/>
          </a:xfrm>
        </p:spPr>
        <p:txBody>
          <a:bodyPr/>
          <a:lstStyle/>
          <a:p>
            <a:r>
              <a:rPr lang="en-US" dirty="0"/>
              <a:t>Shanmugakumar Manoharan</a:t>
            </a:r>
          </a:p>
        </p:txBody>
      </p:sp>
      <p:pic>
        <p:nvPicPr>
          <p:cNvPr id="1026" name="Picture 2" descr="Introducing Red Hat OpenShift Container Platform">
            <a:extLst>
              <a:ext uri="{FF2B5EF4-FFF2-40B4-BE49-F238E27FC236}">
                <a16:creationId xmlns:a16="http://schemas.microsoft.com/office/drawing/2014/main" id="{8ADB5C28-A3D9-7989-EEFD-0220A43BB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85" y="246743"/>
            <a:ext cx="4219575"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1818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Samples 2 - Blueprint</a:t>
            </a:r>
          </a:p>
        </p:txBody>
      </p:sp>
      <p:pic>
        <p:nvPicPr>
          <p:cNvPr id="3" name="Picture 2">
            <a:extLst>
              <a:ext uri="{FF2B5EF4-FFF2-40B4-BE49-F238E27FC236}">
                <a16:creationId xmlns:a16="http://schemas.microsoft.com/office/drawing/2014/main" id="{CD8A6F8F-847E-7E81-5A86-8387FBB4BEB6}"/>
              </a:ext>
            </a:extLst>
          </p:cNvPr>
          <p:cNvPicPr>
            <a:picLocks noChangeAspect="1"/>
          </p:cNvPicPr>
          <p:nvPr/>
        </p:nvPicPr>
        <p:blipFill>
          <a:blip r:embed="rId3"/>
          <a:stretch>
            <a:fillRect/>
          </a:stretch>
        </p:blipFill>
        <p:spPr>
          <a:xfrm>
            <a:off x="6095999" y="0"/>
            <a:ext cx="2" cy="6858000"/>
          </a:xfrm>
          <a:prstGeom prst="rect">
            <a:avLst/>
          </a:prstGeom>
        </p:spPr>
      </p:pic>
      <p:pic>
        <p:nvPicPr>
          <p:cNvPr id="4" name="Picture 3">
            <a:extLst>
              <a:ext uri="{FF2B5EF4-FFF2-40B4-BE49-F238E27FC236}">
                <a16:creationId xmlns:a16="http://schemas.microsoft.com/office/drawing/2014/main" id="{BBC173D5-E9D4-EA2D-BACE-21A8326F4C05}"/>
              </a:ext>
            </a:extLst>
          </p:cNvPr>
          <p:cNvPicPr>
            <a:picLocks noChangeAspect="1"/>
          </p:cNvPicPr>
          <p:nvPr/>
        </p:nvPicPr>
        <p:blipFill>
          <a:blip r:embed="rId4"/>
          <a:stretch>
            <a:fillRect/>
          </a:stretch>
        </p:blipFill>
        <p:spPr>
          <a:xfrm>
            <a:off x="3295406" y="1263262"/>
            <a:ext cx="5601185" cy="5281118"/>
          </a:xfrm>
          <a:prstGeom prst="rect">
            <a:avLst/>
          </a:prstGeom>
        </p:spPr>
      </p:pic>
    </p:spTree>
    <p:extLst>
      <p:ext uri="{BB962C8B-B14F-4D97-AF65-F5344CB8AC3E}">
        <p14:creationId xmlns:p14="http://schemas.microsoft.com/office/powerpoint/2010/main" val="23224795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F043-5427-F33D-20D8-E06605288C35}"/>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4136340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1EC40E1-E4BE-1633-4C54-440DA5438224}"/>
              </a:ext>
            </a:extLst>
          </p:cNvPr>
          <p:cNvSpPr txBox="1">
            <a:spLocks/>
          </p:cNvSpPr>
          <p:nvPr/>
        </p:nvSpPr>
        <p:spPr>
          <a:xfrm>
            <a:off x="412124" y="1496137"/>
            <a:ext cx="11367752" cy="4108817"/>
          </a:xfrm>
          <a:prstGeom prst="rect">
            <a:avLst/>
          </a:prstGeom>
        </p:spPr>
        <p:txBody>
          <a:bodyPr vert="horz" wrap="square" lIns="0" tIns="91440" rIns="0" bIns="91440" rtlCol="0" anchor="t">
            <a:spAutoFit/>
          </a:bodyPr>
          <a:lstStyle>
            <a:lvl1pPr marL="0" indent="0" algn="l" defTabSz="914377" rtl="0" eaLnBrk="1" latinLnBrk="0" hangingPunct="1">
              <a:lnSpc>
                <a:spcPct val="90000"/>
              </a:lnSpc>
              <a:spcBef>
                <a:spcPts val="2000"/>
              </a:spcBef>
              <a:spcAft>
                <a:spcPts val="400"/>
              </a:spcAft>
              <a:buFont typeface="Arial" panose="020B0604020202020204" pitchFamily="34" charset="0"/>
              <a:buNone/>
              <a:defRPr sz="3467" kern="1200">
                <a:solidFill>
                  <a:schemeClr val="bg1"/>
                </a:solidFill>
                <a:latin typeface="Segoe UI Light" panose="020B0502040204020203" pitchFamily="34" charset="0"/>
                <a:ea typeface="+mn-ea"/>
                <a:cs typeface="Segoe UI Light" panose="020B0502040204020203" pitchFamily="34" charset="0"/>
              </a:defRPr>
            </a:lvl1pPr>
            <a:lvl2pPr marL="463284" indent="-463284" algn="l" defTabSz="914377" rtl="0" eaLnBrk="1" latinLnBrk="0" hangingPunct="1">
              <a:lnSpc>
                <a:spcPct val="90000"/>
              </a:lnSpc>
              <a:spcBef>
                <a:spcPts val="0"/>
              </a:spcBef>
              <a:spcAft>
                <a:spcPts val="400"/>
              </a:spcAft>
              <a:buFont typeface="Arial" panose="020B0604020202020204" pitchFamily="34" charset="0"/>
              <a:buChar char="•"/>
              <a:defRPr sz="2933" kern="1200">
                <a:solidFill>
                  <a:schemeClr val="accent2"/>
                </a:solidFill>
                <a:latin typeface="Segoe UI Light" panose="020B0502040204020203" pitchFamily="34" charset="0"/>
                <a:ea typeface="+mn-ea"/>
                <a:cs typeface="Segoe UI Light" panose="020B0502040204020203" pitchFamily="34" charset="0"/>
              </a:defRPr>
            </a:lvl2pPr>
            <a:lvl3pPr marL="914377" indent="-390134" algn="l" defTabSz="914377" rtl="0" eaLnBrk="1" latinLnBrk="0" hangingPunct="1">
              <a:lnSpc>
                <a:spcPct val="90000"/>
              </a:lnSpc>
              <a:spcBef>
                <a:spcPts val="0"/>
              </a:spcBef>
              <a:spcAft>
                <a:spcPts val="400"/>
              </a:spcAft>
              <a:buFont typeface="Arial" panose="020B0604020202020204" pitchFamily="34" charset="0"/>
              <a:buChar char="•"/>
              <a:defRPr sz="2400" kern="1200">
                <a:solidFill>
                  <a:schemeClr val="accent5"/>
                </a:solidFill>
                <a:latin typeface="Segoe UI Light" panose="020B0502040204020203" pitchFamily="34" charset="0"/>
                <a:ea typeface="+mn-ea"/>
                <a:cs typeface="Segoe UI Light" panose="020B0502040204020203" pitchFamily="34" charset="0"/>
              </a:defRPr>
            </a:lvl3pPr>
            <a:lvl4pPr marL="1219170" indent="-304792" algn="l" defTabSz="914377" rtl="0" eaLnBrk="1" latinLnBrk="0" hangingPunct="1">
              <a:lnSpc>
                <a:spcPct val="90000"/>
              </a:lnSpc>
              <a:spcBef>
                <a:spcPts val="0"/>
              </a:spcBef>
              <a:spcAft>
                <a:spcPts val="400"/>
              </a:spcAft>
              <a:buFont typeface="Arial" panose="020B0604020202020204" pitchFamily="34" charset="0"/>
              <a:buChar char="•"/>
              <a:defRPr sz="2133" kern="1200">
                <a:solidFill>
                  <a:schemeClr val="bg1"/>
                </a:solidFill>
                <a:latin typeface="Segoe UI Light" panose="020B0502040204020203" pitchFamily="34" charset="0"/>
                <a:ea typeface="+mn-ea"/>
                <a:cs typeface="Segoe UI Light" panose="020B0502040204020203" pitchFamily="34" charset="0"/>
              </a:defRPr>
            </a:lvl4pPr>
            <a:lvl5pPr marL="1523962" indent="-304792" algn="l" defTabSz="914377" rtl="0" eaLnBrk="1" latinLnBrk="0" hangingPunct="1">
              <a:lnSpc>
                <a:spcPct val="90000"/>
              </a:lnSpc>
              <a:spcBef>
                <a:spcPts val="0"/>
              </a:spcBef>
              <a:spcAft>
                <a:spcPts val="400"/>
              </a:spcAft>
              <a:buFont typeface="Arial" panose="020B0604020202020204" pitchFamily="34" charset="0"/>
              <a:buChar char="•"/>
              <a:defRPr sz="1867" kern="1200">
                <a:solidFill>
                  <a:schemeClr val="bg1"/>
                </a:solidFill>
                <a:latin typeface="Segoe UI Light" panose="020B0502040204020203" pitchFamily="34" charset="0"/>
                <a:ea typeface="+mn-ea"/>
                <a:cs typeface="Segoe UI Light"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Aft>
                <a:spcPts val="1800"/>
              </a:spcAft>
              <a:buClr>
                <a:srgbClr val="FFB3BB"/>
              </a:buClr>
              <a:buFont typeface="Wingdings" panose="05000000000000000000" pitchFamily="2" charset="2"/>
              <a:buChar char="Ø"/>
            </a:pPr>
            <a:r>
              <a:rPr lang="en-GB" sz="2000" dirty="0">
                <a:solidFill>
                  <a:schemeClr val="tx1"/>
                </a:solidFill>
                <a:latin typeface="+mn-lt"/>
                <a:cs typeface="Segoe UI Light"/>
              </a:rPr>
              <a:t>AKS Co-pilot is a tool that helps developers/Platform team to troubleshoot faster and better by using artificial intelligence LLM Models.</a:t>
            </a:r>
          </a:p>
          <a:p>
            <a:pPr marL="342900" indent="-342900">
              <a:lnSpc>
                <a:spcPct val="100000"/>
              </a:lnSpc>
              <a:spcAft>
                <a:spcPts val="1800"/>
              </a:spcAft>
              <a:buClr>
                <a:srgbClr val="FFB3BB"/>
              </a:buClr>
              <a:buFont typeface="Wingdings" panose="05000000000000000000" pitchFamily="2" charset="2"/>
              <a:buChar char="Ø"/>
            </a:pPr>
            <a:r>
              <a:rPr lang="en-GB" sz="2000" dirty="0">
                <a:solidFill>
                  <a:schemeClr val="tx1"/>
                </a:solidFill>
                <a:latin typeface="+mn-lt"/>
                <a:cs typeface="Segoe UI Light"/>
              </a:rPr>
              <a:t>It is powered by OpenAI Codex, a deep learning system that can generate natural language and code from natural language.</a:t>
            </a:r>
          </a:p>
          <a:p>
            <a:pPr marL="342900" indent="-342900">
              <a:lnSpc>
                <a:spcPct val="100000"/>
              </a:lnSpc>
              <a:spcAft>
                <a:spcPts val="1800"/>
              </a:spcAft>
              <a:buClr>
                <a:srgbClr val="FFB3BB"/>
              </a:buClr>
              <a:buFont typeface="Wingdings" panose="05000000000000000000" pitchFamily="2" charset="2"/>
              <a:buChar char="Ø"/>
            </a:pPr>
            <a:r>
              <a:rPr lang="en-GB" sz="2000" dirty="0">
                <a:solidFill>
                  <a:schemeClr val="tx1"/>
                </a:solidFill>
                <a:latin typeface="+mn-lt"/>
                <a:cs typeface="Segoe UI Light"/>
              </a:rPr>
              <a:t>It works as a OpenShift extension that suggests Platform Team Debugging snippets as the Administration types.</a:t>
            </a:r>
          </a:p>
          <a:p>
            <a:pPr marL="342900" indent="-342900">
              <a:lnSpc>
                <a:spcPct val="100000"/>
              </a:lnSpc>
              <a:spcAft>
                <a:spcPts val="1800"/>
              </a:spcAft>
              <a:buClr>
                <a:srgbClr val="FFB3BB"/>
              </a:buClr>
              <a:buFont typeface="Wingdings" panose="05000000000000000000" pitchFamily="2" charset="2"/>
              <a:buChar char="Ø"/>
            </a:pPr>
            <a:r>
              <a:rPr lang="en-GB" sz="2000" dirty="0">
                <a:solidFill>
                  <a:schemeClr val="tx1"/>
                </a:solidFill>
                <a:latin typeface="+mn-lt"/>
                <a:cs typeface="Segoe UI Light"/>
              </a:rPr>
              <a:t>It can also generate YAML code from comments, docstrings, tests, and other natural language inputs.</a:t>
            </a:r>
          </a:p>
        </p:txBody>
      </p:sp>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p:txBody>
          <a:bodyPr/>
          <a:lstStyle/>
          <a:p>
            <a:r>
              <a:rPr lang="en-US" dirty="0"/>
              <a:t>AKS Copilot: AI-powered assistant for Kubernetes</a:t>
            </a:r>
          </a:p>
        </p:txBody>
      </p:sp>
    </p:spTree>
    <p:extLst>
      <p:ext uri="{BB962C8B-B14F-4D97-AF65-F5344CB8AC3E}">
        <p14:creationId xmlns:p14="http://schemas.microsoft.com/office/powerpoint/2010/main" val="35810686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685655-97DF-6C69-FAFF-E9B79F72362A}"/>
              </a:ext>
            </a:extLst>
          </p:cNvPr>
          <p:cNvSpPr>
            <a:spLocks noGrp="1"/>
          </p:cNvSpPr>
          <p:nvPr>
            <p:ph type="title"/>
          </p:nvPr>
        </p:nvSpPr>
        <p:spPr>
          <a:xfrm>
            <a:off x="585216" y="2426410"/>
            <a:ext cx="6769741" cy="1107996"/>
          </a:xfrm>
        </p:spPr>
        <p:txBody>
          <a:bodyPr/>
          <a:lstStyle/>
          <a:p>
            <a:r>
              <a:rPr lang="en-US"/>
              <a:t>AI in everything, everywhere, all at once... </a:t>
            </a:r>
          </a:p>
        </p:txBody>
      </p:sp>
    </p:spTree>
    <p:extLst>
      <p:ext uri="{BB962C8B-B14F-4D97-AF65-F5344CB8AC3E}">
        <p14:creationId xmlns:p14="http://schemas.microsoft.com/office/powerpoint/2010/main" val="14769999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A6A1-3C77-C384-2438-578398F800D7}"/>
              </a:ext>
            </a:extLst>
          </p:cNvPr>
          <p:cNvSpPr>
            <a:spLocks noGrp="1"/>
          </p:cNvSpPr>
          <p:nvPr>
            <p:ph type="title"/>
          </p:nvPr>
        </p:nvSpPr>
        <p:spPr>
          <a:xfrm>
            <a:off x="588263" y="457200"/>
            <a:ext cx="11018520" cy="983234"/>
          </a:xfrm>
        </p:spPr>
        <p:txBody>
          <a:bodyPr wrap="square" anchor="t">
            <a:normAutofit/>
          </a:bodyPr>
          <a:lstStyle/>
          <a:p>
            <a:r>
              <a:rPr lang="en-US" dirty="0"/>
              <a:t>OpenShift - Empowering you to differentiate </a:t>
            </a:r>
          </a:p>
        </p:txBody>
      </p:sp>
      <p:sp>
        <p:nvSpPr>
          <p:cNvPr id="75" name="Text Placeholder 2">
            <a:extLst>
              <a:ext uri="{FF2B5EF4-FFF2-40B4-BE49-F238E27FC236}">
                <a16:creationId xmlns:a16="http://schemas.microsoft.com/office/drawing/2014/main" id="{9F1ADA85-4972-8C2C-6773-54A03FE550AF}"/>
              </a:ext>
            </a:extLst>
          </p:cNvPr>
          <p:cNvSpPr>
            <a:spLocks noGrp="1"/>
          </p:cNvSpPr>
          <p:nvPr>
            <p:ph type="body" sz="quarter" idx="16"/>
          </p:nvPr>
        </p:nvSpPr>
        <p:spPr>
          <a:xfrm>
            <a:off x="582613" y="4502271"/>
            <a:ext cx="2532888" cy="830997"/>
          </a:xfrm>
        </p:spPr>
        <p:txBody>
          <a:bodyPr/>
          <a:lstStyle/>
          <a:p>
            <a:pPr algn="ctr"/>
            <a:r>
              <a:rPr lang="en-US"/>
              <a:t>The full power of Kubernetes and the open-source ecosystem</a:t>
            </a:r>
          </a:p>
        </p:txBody>
      </p:sp>
      <p:pic>
        <p:nvPicPr>
          <p:cNvPr id="3" name="Kubernetes">
            <a:extLst>
              <a:ext uri="{FF2B5EF4-FFF2-40B4-BE49-F238E27FC236}">
                <a16:creationId xmlns:a16="http://schemas.microsoft.com/office/drawing/2014/main" id="{DBBAA33D-7B18-82C4-C7C7-8C59795D425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840" y="2526368"/>
            <a:ext cx="1406434" cy="1406434"/>
          </a:xfrm>
          <a:prstGeom prst="rect">
            <a:avLst/>
          </a:prstGeom>
        </p:spPr>
      </p:pic>
      <p:sp>
        <p:nvSpPr>
          <p:cNvPr id="76" name="Text Placeholder 4">
            <a:extLst>
              <a:ext uri="{FF2B5EF4-FFF2-40B4-BE49-F238E27FC236}">
                <a16:creationId xmlns:a16="http://schemas.microsoft.com/office/drawing/2014/main" id="{627D376E-EFAA-71C3-9601-F9A920ABB5AD}"/>
              </a:ext>
            </a:extLst>
          </p:cNvPr>
          <p:cNvSpPr>
            <a:spLocks noGrp="1"/>
          </p:cNvSpPr>
          <p:nvPr>
            <p:ph type="body" sz="quarter" idx="17"/>
          </p:nvPr>
        </p:nvSpPr>
        <p:spPr>
          <a:xfrm>
            <a:off x="3413908" y="4502271"/>
            <a:ext cx="2532888" cy="830997"/>
          </a:xfrm>
        </p:spPr>
        <p:txBody>
          <a:bodyPr/>
          <a:lstStyle/>
          <a:p>
            <a:pPr algn="ctr"/>
            <a:r>
              <a:rPr lang="en-US"/>
              <a:t>A fully managed service to make it simpler and more productive</a:t>
            </a:r>
          </a:p>
        </p:txBody>
      </p:sp>
      <p:sp>
        <p:nvSpPr>
          <p:cNvPr id="77" name="Text Placeholder 6">
            <a:extLst>
              <a:ext uri="{FF2B5EF4-FFF2-40B4-BE49-F238E27FC236}">
                <a16:creationId xmlns:a16="http://schemas.microsoft.com/office/drawing/2014/main" id="{DBB5CE0F-A242-C182-A186-6E398B7544D6}"/>
              </a:ext>
            </a:extLst>
          </p:cNvPr>
          <p:cNvSpPr>
            <a:spLocks noGrp="1"/>
          </p:cNvSpPr>
          <p:nvPr>
            <p:ph type="body" sz="quarter" idx="18"/>
          </p:nvPr>
        </p:nvSpPr>
        <p:spPr>
          <a:xfrm>
            <a:off x="6192878" y="4502271"/>
            <a:ext cx="2637539" cy="830997"/>
          </a:xfrm>
        </p:spPr>
        <p:txBody>
          <a:bodyPr/>
          <a:lstStyle/>
          <a:p>
            <a:pPr algn="ctr"/>
            <a:r>
              <a:rPr lang="en-US"/>
              <a:t>Guiding &amp; bootstrapping your experience without abstracting</a:t>
            </a:r>
          </a:p>
        </p:txBody>
      </p:sp>
      <p:pic>
        <p:nvPicPr>
          <p:cNvPr id="19" name="Picture Placeholder 18">
            <a:extLst>
              <a:ext uri="{FF2B5EF4-FFF2-40B4-BE49-F238E27FC236}">
                <a16:creationId xmlns:a16="http://schemas.microsoft.com/office/drawing/2014/main" id="{5C245E29-91BE-5D32-D68D-FEA82F372170}"/>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5"/>
          <a:srcRect l="521" t="-10235" r="521" b="-10235"/>
          <a:stretch/>
        </p:blipFill>
        <p:spPr>
          <a:xfrm>
            <a:off x="6554632" y="2286700"/>
            <a:ext cx="1781264" cy="1781264"/>
          </a:xfrm>
          <a:noFill/>
        </p:spPr>
      </p:pic>
      <p:sp>
        <p:nvSpPr>
          <p:cNvPr id="79" name="Text Placeholder 8">
            <a:extLst>
              <a:ext uri="{FF2B5EF4-FFF2-40B4-BE49-F238E27FC236}">
                <a16:creationId xmlns:a16="http://schemas.microsoft.com/office/drawing/2014/main" id="{1A5A3C4A-2729-4A08-2868-65E79C111A5C}"/>
              </a:ext>
            </a:extLst>
          </p:cNvPr>
          <p:cNvSpPr>
            <a:spLocks noGrp="1"/>
          </p:cNvSpPr>
          <p:nvPr>
            <p:ph type="body" sz="quarter" idx="20"/>
          </p:nvPr>
        </p:nvSpPr>
        <p:spPr>
          <a:xfrm>
            <a:off x="9076500" y="4502271"/>
            <a:ext cx="2532888" cy="1107996"/>
          </a:xfrm>
        </p:spPr>
        <p:txBody>
          <a:bodyPr/>
          <a:lstStyle/>
          <a:p>
            <a:pPr algn="ctr"/>
            <a:r>
              <a:rPr lang="en-US" dirty="0"/>
              <a:t>How can OpenShift and AI help you excel and make the most from Kubernetes?</a:t>
            </a:r>
          </a:p>
        </p:txBody>
      </p:sp>
      <p:pic>
        <p:nvPicPr>
          <p:cNvPr id="28" name="Graphic 27">
            <a:extLst>
              <a:ext uri="{FF2B5EF4-FFF2-40B4-BE49-F238E27FC236}">
                <a16:creationId xmlns:a16="http://schemas.microsoft.com/office/drawing/2014/main" id="{C18270B1-34D8-A885-BA90-A9E2DB40FEB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32898" y="2267286"/>
            <a:ext cx="1820091" cy="1820091"/>
          </a:xfrm>
          <a:prstGeom prst="rect">
            <a:avLst/>
          </a:prstGeom>
        </p:spPr>
      </p:pic>
      <p:pic>
        <p:nvPicPr>
          <p:cNvPr id="2050" name="Picture 2" descr="OpenShift - Wikipedia">
            <a:extLst>
              <a:ext uri="{FF2B5EF4-FFF2-40B4-BE49-F238E27FC236}">
                <a16:creationId xmlns:a16="http://schemas.microsoft.com/office/drawing/2014/main" id="{FB535C9B-3F78-123D-EEC0-2EFC925D10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6110" y="2493586"/>
            <a:ext cx="1666096" cy="178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244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1EC40E1-E4BE-1633-4C54-440DA5438224}"/>
              </a:ext>
            </a:extLst>
          </p:cNvPr>
          <p:cNvSpPr txBox="1">
            <a:spLocks/>
          </p:cNvSpPr>
          <p:nvPr/>
        </p:nvSpPr>
        <p:spPr>
          <a:xfrm>
            <a:off x="621048" y="813966"/>
            <a:ext cx="5812446" cy="4288353"/>
          </a:xfrm>
          <a:prstGeom prst="rect">
            <a:avLst/>
          </a:prstGeom>
        </p:spPr>
        <p:txBody>
          <a:bodyPr vert="horz" wrap="square" lIns="0" tIns="91440" rIns="0" bIns="91440" rtlCol="0" anchor="t">
            <a:spAutoFit/>
          </a:bodyPr>
          <a:lstStyle>
            <a:lvl1pPr marL="0" indent="0" algn="l" defTabSz="914377" rtl="0" eaLnBrk="1" latinLnBrk="0" hangingPunct="1">
              <a:lnSpc>
                <a:spcPct val="90000"/>
              </a:lnSpc>
              <a:spcBef>
                <a:spcPts val="2000"/>
              </a:spcBef>
              <a:spcAft>
                <a:spcPts val="400"/>
              </a:spcAft>
              <a:buFont typeface="Arial" panose="020B0604020202020204" pitchFamily="34" charset="0"/>
              <a:buNone/>
              <a:defRPr sz="3467" kern="1200">
                <a:solidFill>
                  <a:schemeClr val="bg1"/>
                </a:solidFill>
                <a:latin typeface="Segoe UI Light" panose="020B0502040204020203" pitchFamily="34" charset="0"/>
                <a:ea typeface="+mn-ea"/>
                <a:cs typeface="Segoe UI Light" panose="020B0502040204020203" pitchFamily="34" charset="0"/>
              </a:defRPr>
            </a:lvl1pPr>
            <a:lvl2pPr marL="463284" indent="-463284" algn="l" defTabSz="914377" rtl="0" eaLnBrk="1" latinLnBrk="0" hangingPunct="1">
              <a:lnSpc>
                <a:spcPct val="90000"/>
              </a:lnSpc>
              <a:spcBef>
                <a:spcPts val="0"/>
              </a:spcBef>
              <a:spcAft>
                <a:spcPts val="400"/>
              </a:spcAft>
              <a:buFont typeface="Arial" panose="020B0604020202020204" pitchFamily="34" charset="0"/>
              <a:buChar char="•"/>
              <a:defRPr sz="2933" kern="1200">
                <a:solidFill>
                  <a:schemeClr val="accent2"/>
                </a:solidFill>
                <a:latin typeface="Segoe UI Light" panose="020B0502040204020203" pitchFamily="34" charset="0"/>
                <a:ea typeface="+mn-ea"/>
                <a:cs typeface="Segoe UI Light" panose="020B0502040204020203" pitchFamily="34" charset="0"/>
              </a:defRPr>
            </a:lvl2pPr>
            <a:lvl3pPr marL="914377" indent="-390134" algn="l" defTabSz="914377" rtl="0" eaLnBrk="1" latinLnBrk="0" hangingPunct="1">
              <a:lnSpc>
                <a:spcPct val="90000"/>
              </a:lnSpc>
              <a:spcBef>
                <a:spcPts val="0"/>
              </a:spcBef>
              <a:spcAft>
                <a:spcPts val="400"/>
              </a:spcAft>
              <a:buFont typeface="Arial" panose="020B0604020202020204" pitchFamily="34" charset="0"/>
              <a:buChar char="•"/>
              <a:defRPr sz="2400" kern="1200">
                <a:solidFill>
                  <a:schemeClr val="accent5"/>
                </a:solidFill>
                <a:latin typeface="Segoe UI Light" panose="020B0502040204020203" pitchFamily="34" charset="0"/>
                <a:ea typeface="+mn-ea"/>
                <a:cs typeface="Segoe UI Light" panose="020B0502040204020203" pitchFamily="34" charset="0"/>
              </a:defRPr>
            </a:lvl3pPr>
            <a:lvl4pPr marL="1219170" indent="-304792" algn="l" defTabSz="914377" rtl="0" eaLnBrk="1" latinLnBrk="0" hangingPunct="1">
              <a:lnSpc>
                <a:spcPct val="90000"/>
              </a:lnSpc>
              <a:spcBef>
                <a:spcPts val="0"/>
              </a:spcBef>
              <a:spcAft>
                <a:spcPts val="400"/>
              </a:spcAft>
              <a:buFont typeface="Arial" panose="020B0604020202020204" pitchFamily="34" charset="0"/>
              <a:buChar char="•"/>
              <a:defRPr sz="2133" kern="1200">
                <a:solidFill>
                  <a:schemeClr val="bg1"/>
                </a:solidFill>
                <a:latin typeface="Segoe UI Light" panose="020B0502040204020203" pitchFamily="34" charset="0"/>
                <a:ea typeface="+mn-ea"/>
                <a:cs typeface="Segoe UI Light" panose="020B0502040204020203" pitchFamily="34" charset="0"/>
              </a:defRPr>
            </a:lvl4pPr>
            <a:lvl5pPr marL="1523962" indent="-304792" algn="l" defTabSz="914377" rtl="0" eaLnBrk="1" latinLnBrk="0" hangingPunct="1">
              <a:lnSpc>
                <a:spcPct val="90000"/>
              </a:lnSpc>
              <a:spcBef>
                <a:spcPts val="0"/>
              </a:spcBef>
              <a:spcAft>
                <a:spcPts val="400"/>
              </a:spcAft>
              <a:buFont typeface="Arial" panose="020B0604020202020204" pitchFamily="34" charset="0"/>
              <a:buChar char="•"/>
              <a:defRPr sz="1867" kern="1200">
                <a:solidFill>
                  <a:schemeClr val="bg1"/>
                </a:solidFill>
                <a:latin typeface="Segoe UI Light" panose="020B0502040204020203" pitchFamily="34" charset="0"/>
                <a:ea typeface="+mn-ea"/>
                <a:cs typeface="Segoe UI Light"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lnSpc>
                <a:spcPct val="100000"/>
              </a:lnSpc>
              <a:spcBef>
                <a:spcPts val="0"/>
              </a:spcBef>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a:p>
            <a:pPr marL="226695" indent="-226695">
              <a:lnSpc>
                <a:spcPct val="100000"/>
              </a:lnSpc>
              <a:spcAft>
                <a:spcPts val="1800"/>
              </a:spcAft>
              <a:buClr>
                <a:srgbClr val="FFB3BB"/>
              </a:buClr>
            </a:pPr>
            <a:r>
              <a:rPr lang="en-US" sz="2800" dirty="0">
                <a:solidFill>
                  <a:schemeClr val="tx1"/>
                </a:solidFill>
                <a:latin typeface="+mn-lt"/>
                <a:cs typeface="Segoe UI Light"/>
              </a:rPr>
              <a:t>Streamline your operations</a:t>
            </a:r>
            <a:endParaRPr lang="en-US" dirty="0">
              <a:solidFill>
                <a:schemeClr val="tx1"/>
              </a:solidFill>
            </a:endParaRPr>
          </a:p>
          <a:p>
            <a:pPr marL="226695" indent="-226695">
              <a:lnSpc>
                <a:spcPct val="100000"/>
              </a:lnSpc>
              <a:spcAft>
                <a:spcPts val="1800"/>
              </a:spcAft>
              <a:buClr>
                <a:srgbClr val="FFB3BB"/>
              </a:buClr>
            </a:pPr>
            <a:r>
              <a:rPr lang="en-US" sz="2800" dirty="0">
                <a:solidFill>
                  <a:schemeClr val="tx1"/>
                </a:solidFill>
                <a:latin typeface="+mn-lt"/>
                <a:cs typeface="Segoe UI Light"/>
              </a:rPr>
              <a:t>Reduce your skilling efforts</a:t>
            </a:r>
          </a:p>
          <a:p>
            <a:pPr marL="226695" indent="-226695">
              <a:lnSpc>
                <a:spcPct val="100000"/>
              </a:lnSpc>
              <a:spcAft>
                <a:spcPts val="1800"/>
              </a:spcAft>
              <a:buClr>
                <a:srgbClr val="FFB3BB"/>
              </a:buClr>
            </a:pPr>
            <a:r>
              <a:rPr lang="en-US" sz="2800" dirty="0">
                <a:solidFill>
                  <a:schemeClr val="tx1"/>
                </a:solidFill>
                <a:latin typeface="+mn-lt"/>
                <a:cs typeface="Segoe UI Light"/>
              </a:rPr>
              <a:t>Empower your developers</a:t>
            </a:r>
          </a:p>
          <a:p>
            <a:pPr>
              <a:lnSpc>
                <a:spcPct val="100000"/>
              </a:lnSpc>
              <a:spcAft>
                <a:spcPts val="1800"/>
              </a:spcAft>
              <a:buClr>
                <a:srgbClr val="FFB3BB"/>
              </a:buClr>
            </a:pPr>
            <a:r>
              <a:rPr lang="en-US" sz="2800" dirty="0">
                <a:solidFill>
                  <a:schemeClr val="tx1"/>
                </a:solidFill>
                <a:latin typeface="+mn-lt"/>
                <a:cs typeface="Segoe UI Light"/>
              </a:rPr>
              <a:t>Available free for all clusters</a:t>
            </a:r>
          </a:p>
        </p:txBody>
      </p:sp>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OpenShift Copilot: AI-powered assistant for Kubernetes</a:t>
            </a:r>
          </a:p>
        </p:txBody>
      </p:sp>
      <p:pic>
        <p:nvPicPr>
          <p:cNvPr id="3074" name="Picture 2" descr="OpenShift - Wikipedia">
            <a:extLst>
              <a:ext uri="{FF2B5EF4-FFF2-40B4-BE49-F238E27FC236}">
                <a16:creationId xmlns:a16="http://schemas.microsoft.com/office/drawing/2014/main" id="{D8EFE2FB-0C3C-D275-D1F0-EDC0C72E8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336" y="3153228"/>
            <a:ext cx="20669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056;p245">
            <a:extLst>
              <a:ext uri="{FF2B5EF4-FFF2-40B4-BE49-F238E27FC236}">
                <a16:creationId xmlns:a16="http://schemas.microsoft.com/office/drawing/2014/main" id="{E67013E9-A768-FF42-177D-C14730B51B3D}"/>
              </a:ex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8201597" y="1853688"/>
            <a:ext cx="1950404" cy="2208908"/>
          </a:xfrm>
          <a:prstGeom prst="rect">
            <a:avLst/>
          </a:prstGeom>
          <a:noFill/>
          <a:ln>
            <a:noFill/>
          </a:ln>
          <a:effectLst>
            <a:outerShdw blurRad="292100" dist="139700" dir="2700000" algn="tl" rotWithShape="0">
              <a:srgbClr val="333333">
                <a:alpha val="64709"/>
              </a:srgbClr>
            </a:outerShdw>
          </a:effectLst>
        </p:spPr>
      </p:pic>
    </p:spTree>
    <p:extLst>
      <p:ext uri="{BB962C8B-B14F-4D97-AF65-F5344CB8AC3E}">
        <p14:creationId xmlns:p14="http://schemas.microsoft.com/office/powerpoint/2010/main" val="98807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62E28CA-C76B-144D-6F1D-3436385415C9}"/>
              </a:ext>
              <a:ext uri="{C183D7F6-B498-43B3-948B-1728B52AA6E4}">
                <adec:decorative xmlns:adec="http://schemas.microsoft.com/office/drawing/2017/decorative" val="1"/>
              </a:ext>
            </a:extLst>
          </p:cNvPr>
          <p:cNvSpPr/>
          <p:nvPr/>
        </p:nvSpPr>
        <p:spPr>
          <a:xfrm>
            <a:off x="2251239" y="2522621"/>
            <a:ext cx="6317726" cy="3836944"/>
          </a:xfrm>
          <a:prstGeom prst="rect">
            <a:avLst/>
          </a:prstGeom>
          <a:solidFill>
            <a:schemeClr val="tx2">
              <a:lumMod val="10000"/>
            </a:schemeClr>
          </a:solidFill>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658662" y="493814"/>
            <a:ext cx="8682087" cy="696795"/>
          </a:xfrm>
          <a:prstGeom prst="roundRect">
            <a:avLst>
              <a:gd name="adj" fmla="val 50000"/>
            </a:avLst>
          </a:prstGeom>
          <a:gradFill flip="none" rotWithShape="1">
            <a:gsLst>
              <a:gs pos="85000">
                <a:srgbClr val="C89DCF"/>
              </a:gs>
              <a:gs pos="6000">
                <a:srgbClr val="8DC8E8"/>
              </a:gs>
            </a:gsLst>
            <a:path path="circle">
              <a:fillToRect l="100000" t="100000"/>
            </a:path>
            <a:tileRect r="-100000" b="-100000"/>
          </a:gradFill>
          <a:ln>
            <a:noFill/>
            <a:prstDash/>
          </a:ln>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Retrieval Augmented Generation</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Segoe UI" panose="020B0502040204020203" pitchFamily="34" charset="0"/>
              </a:rPr>
              <a:t>User Question</a:t>
            </a:r>
            <a:endPar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23" name="TextBox 22">
            <a:extLst>
              <a:ext uri="{FF2B5EF4-FFF2-40B4-BE49-F238E27FC236}">
                <a16:creationId xmlns:a16="http://schemas.microsoft.com/office/drawing/2014/main" id="{191419E3-F82E-3243-9834-F0BF881C82A2}"/>
              </a:ext>
            </a:extLst>
          </p:cNvPr>
          <p:cNvSpPr txBox="1"/>
          <p:nvPr/>
        </p:nvSpPr>
        <p:spPr>
          <a:xfrm>
            <a:off x="2370473" y="2561337"/>
            <a:ext cx="1867013" cy="615553"/>
          </a:xfrm>
          <a:prstGeom prst="rect">
            <a:avLst/>
          </a:prstGeom>
          <a:noFill/>
        </p:spPr>
        <p:txBody>
          <a:bodyPr wrap="square" lIns="0" tIns="0" rIns="0" bIns="0" rtlCol="0">
            <a:spAutoFit/>
          </a:bodyPr>
          <a:lstStyle/>
          <a:p>
            <a:r>
              <a:rPr lang="en-US" sz="2000" dirty="0">
                <a:solidFill>
                  <a:schemeClr val="bg1"/>
                </a:solidFill>
                <a:latin typeface="Segoe UI" panose="020B0502040204020203" pitchFamily="34" charset="0"/>
              </a:rPr>
              <a:t>Workflow</a:t>
            </a:r>
            <a:endPar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endParaRPr>
          </a:p>
          <a:p>
            <a:pPr algn="l"/>
            <a:endParaRPr lang="en-US" sz="2000" dirty="0">
              <a:solidFill>
                <a:schemeClr val="bg1"/>
              </a:solidFill>
            </a:endParaRP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Query My Data</a:t>
            </a:r>
          </a:p>
        </p:txBody>
      </p:sp>
      <p:cxnSp>
        <p:nvCxnSpPr>
          <p:cNvPr id="22" name="Straight Arrow Connector 21">
            <a:extLst>
              <a:ext uri="{FF2B5EF4-FFF2-40B4-BE49-F238E27FC236}">
                <a16:creationId xmlns:a16="http://schemas.microsoft.com/office/drawing/2014/main" id="{8267CEC3-23B2-CAB7-A25F-29F50472C0E2}"/>
              </a:ext>
              <a:ext uri="{C183D7F6-B498-43B3-948B-1728B52AA6E4}">
                <adec:decorative xmlns:adec="http://schemas.microsoft.com/office/drawing/2017/decorative" val="1"/>
              </a:ext>
            </a:extLst>
          </p:cNvPr>
          <p:cNvCxnSpPr>
            <a:cxnSpLocks/>
            <a:stCxn id="70" idx="2"/>
          </p:cNvCxnSpPr>
          <p:nvPr/>
        </p:nvCxnSpPr>
        <p:spPr>
          <a:xfrm>
            <a:off x="5410102" y="5982291"/>
            <a:ext cx="0" cy="778672"/>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524008" y="2860995"/>
            <a:ext cx="1229369" cy="548235"/>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dirty="0">
                <a:ln w="3175">
                  <a:noFill/>
                </a:ln>
                <a:gradFill>
                  <a:gsLst>
                    <a:gs pos="69540">
                      <a:srgbClr val="000000"/>
                    </a:gs>
                    <a:gs pos="41954">
                      <a:srgbClr val="000000"/>
                    </a:gs>
                  </a:gsLst>
                  <a:path path="circle">
                    <a:fillToRect l="100000" b="100000"/>
                  </a:path>
                </a:gradFill>
                <a:latin typeface="Segoe UI Semibold"/>
                <a:cs typeface="Segoe UI" pitchFamily="34" charset="0"/>
              </a:rPr>
              <a:t>Customized Open AI</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4032286"/>
            <a:ext cx="2494903" cy="418392"/>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Add Results to Prompt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888412" cy="70"/>
          </a:xfrm>
          <a:prstGeom prst="bentConnector3">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459210" y="1352803"/>
            <a:ext cx="623056" cy="4735910"/>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183380" y="4670080"/>
            <a:ext cx="441154" cy="2349"/>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Segoe UI" panose="020B0502040204020203" pitchFamily="34" charset="0"/>
              </a:rPr>
              <a:t>Query Model</a:t>
            </a: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414679" y="4705148"/>
            <a:ext cx="1428915" cy="786598"/>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dirty="0">
                <a:ln w="3175">
                  <a:noFill/>
                </a:ln>
                <a:gradFill>
                  <a:gsLst>
                    <a:gs pos="69540">
                      <a:srgbClr val="000000"/>
                    </a:gs>
                    <a:gs pos="41954">
                      <a:srgbClr val="000000"/>
                    </a:gs>
                  </a:gsLst>
                  <a:path path="circle">
                    <a:fillToRect l="100000" b="100000"/>
                  </a:path>
                </a:gradFill>
                <a:latin typeface="Segoe UI Semibold"/>
                <a:cs typeface="Segoe UI" pitchFamily="34" charset="0"/>
              </a:rPr>
              <a:t>Large Language Model Kubectl Plug-in</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Send </a:t>
            </a:r>
            <a:r>
              <a:rPr lang="en-US" dirty="0">
                <a:solidFill>
                  <a:schemeClr val="bg1"/>
                </a:solidFill>
                <a:latin typeface="Segoe UI" panose="020B0502040204020203" pitchFamily="34" charset="0"/>
              </a:rPr>
              <a:t>Results</a:t>
            </a:r>
            <a:endPar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249012" y="3892969"/>
            <a:ext cx="281349" cy="3478903"/>
          </a:xfrm>
          <a:prstGeom prst="bentConnector2">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4931561" y="2459593"/>
            <a:ext cx="930157" cy="2350"/>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8447"/>
            <a:ext cx="2764445" cy="2581"/>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72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1EC40E1-E4BE-1633-4C54-440DA5438224}"/>
              </a:ext>
            </a:extLst>
          </p:cNvPr>
          <p:cNvSpPr txBox="1">
            <a:spLocks/>
          </p:cNvSpPr>
          <p:nvPr/>
        </p:nvSpPr>
        <p:spPr>
          <a:xfrm>
            <a:off x="438877" y="692356"/>
            <a:ext cx="9713124" cy="6124754"/>
          </a:xfrm>
          <a:prstGeom prst="rect">
            <a:avLst/>
          </a:prstGeom>
        </p:spPr>
        <p:txBody>
          <a:bodyPr vert="horz" wrap="square" lIns="0" tIns="91440" rIns="0" bIns="91440" rtlCol="0" anchor="t">
            <a:spAutoFit/>
          </a:bodyPr>
          <a:lstStyle>
            <a:lvl1pPr marL="0" indent="0" algn="l" defTabSz="914377" rtl="0" eaLnBrk="1" latinLnBrk="0" hangingPunct="1">
              <a:lnSpc>
                <a:spcPct val="90000"/>
              </a:lnSpc>
              <a:spcBef>
                <a:spcPts val="2000"/>
              </a:spcBef>
              <a:spcAft>
                <a:spcPts val="400"/>
              </a:spcAft>
              <a:buFont typeface="Arial" panose="020B0604020202020204" pitchFamily="34" charset="0"/>
              <a:buNone/>
              <a:defRPr sz="3467" kern="1200">
                <a:solidFill>
                  <a:schemeClr val="bg1"/>
                </a:solidFill>
                <a:latin typeface="Segoe UI Light" panose="020B0502040204020203" pitchFamily="34" charset="0"/>
                <a:ea typeface="+mn-ea"/>
                <a:cs typeface="Segoe UI Light" panose="020B0502040204020203" pitchFamily="34" charset="0"/>
              </a:defRPr>
            </a:lvl1pPr>
            <a:lvl2pPr marL="463284" indent="-463284" algn="l" defTabSz="914377" rtl="0" eaLnBrk="1" latinLnBrk="0" hangingPunct="1">
              <a:lnSpc>
                <a:spcPct val="90000"/>
              </a:lnSpc>
              <a:spcBef>
                <a:spcPts val="0"/>
              </a:spcBef>
              <a:spcAft>
                <a:spcPts val="400"/>
              </a:spcAft>
              <a:buFont typeface="Arial" panose="020B0604020202020204" pitchFamily="34" charset="0"/>
              <a:buChar char="•"/>
              <a:defRPr sz="2933" kern="1200">
                <a:solidFill>
                  <a:schemeClr val="accent2"/>
                </a:solidFill>
                <a:latin typeface="Segoe UI Light" panose="020B0502040204020203" pitchFamily="34" charset="0"/>
                <a:ea typeface="+mn-ea"/>
                <a:cs typeface="Segoe UI Light" panose="020B0502040204020203" pitchFamily="34" charset="0"/>
              </a:defRPr>
            </a:lvl2pPr>
            <a:lvl3pPr marL="914377" indent="-390134" algn="l" defTabSz="914377" rtl="0" eaLnBrk="1" latinLnBrk="0" hangingPunct="1">
              <a:lnSpc>
                <a:spcPct val="90000"/>
              </a:lnSpc>
              <a:spcBef>
                <a:spcPts val="0"/>
              </a:spcBef>
              <a:spcAft>
                <a:spcPts val="400"/>
              </a:spcAft>
              <a:buFont typeface="Arial" panose="020B0604020202020204" pitchFamily="34" charset="0"/>
              <a:buChar char="•"/>
              <a:defRPr sz="2400" kern="1200">
                <a:solidFill>
                  <a:schemeClr val="accent5"/>
                </a:solidFill>
                <a:latin typeface="Segoe UI Light" panose="020B0502040204020203" pitchFamily="34" charset="0"/>
                <a:ea typeface="+mn-ea"/>
                <a:cs typeface="Segoe UI Light" panose="020B0502040204020203" pitchFamily="34" charset="0"/>
              </a:defRPr>
            </a:lvl3pPr>
            <a:lvl4pPr marL="1219170" indent="-304792" algn="l" defTabSz="914377" rtl="0" eaLnBrk="1" latinLnBrk="0" hangingPunct="1">
              <a:lnSpc>
                <a:spcPct val="90000"/>
              </a:lnSpc>
              <a:spcBef>
                <a:spcPts val="0"/>
              </a:spcBef>
              <a:spcAft>
                <a:spcPts val="400"/>
              </a:spcAft>
              <a:buFont typeface="Arial" panose="020B0604020202020204" pitchFamily="34" charset="0"/>
              <a:buChar char="•"/>
              <a:defRPr sz="2133" kern="1200">
                <a:solidFill>
                  <a:schemeClr val="bg1"/>
                </a:solidFill>
                <a:latin typeface="Segoe UI Light" panose="020B0502040204020203" pitchFamily="34" charset="0"/>
                <a:ea typeface="+mn-ea"/>
                <a:cs typeface="Segoe UI Light" panose="020B0502040204020203" pitchFamily="34" charset="0"/>
              </a:defRPr>
            </a:lvl4pPr>
            <a:lvl5pPr marL="1523962" indent="-304792" algn="l" defTabSz="914377" rtl="0" eaLnBrk="1" latinLnBrk="0" hangingPunct="1">
              <a:lnSpc>
                <a:spcPct val="90000"/>
              </a:lnSpc>
              <a:spcBef>
                <a:spcPts val="0"/>
              </a:spcBef>
              <a:spcAft>
                <a:spcPts val="400"/>
              </a:spcAft>
              <a:buFont typeface="Arial" panose="020B0604020202020204" pitchFamily="34" charset="0"/>
              <a:buChar char="•"/>
              <a:defRPr sz="1867" kern="1200">
                <a:solidFill>
                  <a:schemeClr val="bg1"/>
                </a:solidFill>
                <a:latin typeface="Segoe UI Light" panose="020B0502040204020203" pitchFamily="34" charset="0"/>
                <a:ea typeface="+mn-ea"/>
                <a:cs typeface="Segoe UI Light"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lnSpc>
                <a:spcPct val="100000"/>
              </a:lnSpc>
              <a:spcBef>
                <a:spcPts val="0"/>
              </a:spcBef>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Integrate OpenShift and Open AI build Intelligent System. </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AI Powered Pair platform administration</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AI Powered Troubleshooting</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AI Powered Reasoning Engine for OpenShift Users</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AI Powered Drift Detection</a:t>
            </a:r>
          </a:p>
          <a:p>
            <a:pPr marL="457200" indent="-457200">
              <a:lnSpc>
                <a:spcPct val="100000"/>
              </a:lnSpc>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p:txBody>
      </p:sp>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OpenShift Copilot: Core</a:t>
            </a:r>
          </a:p>
        </p:txBody>
      </p:sp>
      <p:pic>
        <p:nvPicPr>
          <p:cNvPr id="3074" name="Picture 2" descr="OpenShift - Wikipedia">
            <a:extLst>
              <a:ext uri="{FF2B5EF4-FFF2-40B4-BE49-F238E27FC236}">
                <a16:creationId xmlns:a16="http://schemas.microsoft.com/office/drawing/2014/main" id="{D8EFE2FB-0C3C-D275-D1F0-EDC0C72E8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3740" y="3144309"/>
            <a:ext cx="20669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056;p245">
            <a:extLst>
              <a:ext uri="{FF2B5EF4-FFF2-40B4-BE49-F238E27FC236}">
                <a16:creationId xmlns:a16="http://schemas.microsoft.com/office/drawing/2014/main" id="{E67013E9-A768-FF42-177D-C14730B51B3D}"/>
              </a:ex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0210261" y="1494972"/>
            <a:ext cx="1950404" cy="2208908"/>
          </a:xfrm>
          <a:prstGeom prst="rect">
            <a:avLst/>
          </a:prstGeom>
          <a:noFill/>
          <a:ln>
            <a:noFill/>
          </a:ln>
          <a:effectLst>
            <a:outerShdw blurRad="292100" dist="139700" dir="2700000" algn="tl" rotWithShape="0">
              <a:srgbClr val="333333">
                <a:alpha val="64709"/>
              </a:srgbClr>
            </a:outerShdw>
          </a:effectLst>
        </p:spPr>
      </p:pic>
    </p:spTree>
    <p:extLst>
      <p:ext uri="{BB962C8B-B14F-4D97-AF65-F5344CB8AC3E}">
        <p14:creationId xmlns:p14="http://schemas.microsoft.com/office/powerpoint/2010/main" val="1204435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1EC40E1-E4BE-1633-4C54-440DA5438224}"/>
              </a:ext>
            </a:extLst>
          </p:cNvPr>
          <p:cNvSpPr txBox="1">
            <a:spLocks/>
          </p:cNvSpPr>
          <p:nvPr/>
        </p:nvSpPr>
        <p:spPr>
          <a:xfrm>
            <a:off x="438877" y="692356"/>
            <a:ext cx="9713124" cy="4719241"/>
          </a:xfrm>
          <a:prstGeom prst="rect">
            <a:avLst/>
          </a:prstGeom>
        </p:spPr>
        <p:txBody>
          <a:bodyPr vert="horz" wrap="square" lIns="0" tIns="91440" rIns="0" bIns="91440" rtlCol="0" anchor="t">
            <a:spAutoFit/>
          </a:bodyPr>
          <a:lstStyle>
            <a:lvl1pPr marL="0" indent="0" algn="l" defTabSz="914377" rtl="0" eaLnBrk="1" latinLnBrk="0" hangingPunct="1">
              <a:lnSpc>
                <a:spcPct val="90000"/>
              </a:lnSpc>
              <a:spcBef>
                <a:spcPts val="2000"/>
              </a:spcBef>
              <a:spcAft>
                <a:spcPts val="400"/>
              </a:spcAft>
              <a:buFont typeface="Arial" panose="020B0604020202020204" pitchFamily="34" charset="0"/>
              <a:buNone/>
              <a:defRPr sz="3467" kern="1200">
                <a:solidFill>
                  <a:schemeClr val="bg1"/>
                </a:solidFill>
                <a:latin typeface="Segoe UI Light" panose="020B0502040204020203" pitchFamily="34" charset="0"/>
                <a:ea typeface="+mn-ea"/>
                <a:cs typeface="Segoe UI Light" panose="020B0502040204020203" pitchFamily="34" charset="0"/>
              </a:defRPr>
            </a:lvl1pPr>
            <a:lvl2pPr marL="463284" indent="-463284" algn="l" defTabSz="914377" rtl="0" eaLnBrk="1" latinLnBrk="0" hangingPunct="1">
              <a:lnSpc>
                <a:spcPct val="90000"/>
              </a:lnSpc>
              <a:spcBef>
                <a:spcPts val="0"/>
              </a:spcBef>
              <a:spcAft>
                <a:spcPts val="400"/>
              </a:spcAft>
              <a:buFont typeface="Arial" panose="020B0604020202020204" pitchFamily="34" charset="0"/>
              <a:buChar char="•"/>
              <a:defRPr sz="2933" kern="1200">
                <a:solidFill>
                  <a:schemeClr val="accent2"/>
                </a:solidFill>
                <a:latin typeface="Segoe UI Light" panose="020B0502040204020203" pitchFamily="34" charset="0"/>
                <a:ea typeface="+mn-ea"/>
                <a:cs typeface="Segoe UI Light" panose="020B0502040204020203" pitchFamily="34" charset="0"/>
              </a:defRPr>
            </a:lvl2pPr>
            <a:lvl3pPr marL="914377" indent="-390134" algn="l" defTabSz="914377" rtl="0" eaLnBrk="1" latinLnBrk="0" hangingPunct="1">
              <a:lnSpc>
                <a:spcPct val="90000"/>
              </a:lnSpc>
              <a:spcBef>
                <a:spcPts val="0"/>
              </a:spcBef>
              <a:spcAft>
                <a:spcPts val="400"/>
              </a:spcAft>
              <a:buFont typeface="Arial" panose="020B0604020202020204" pitchFamily="34" charset="0"/>
              <a:buChar char="•"/>
              <a:defRPr sz="2400" kern="1200">
                <a:solidFill>
                  <a:schemeClr val="accent5"/>
                </a:solidFill>
                <a:latin typeface="Segoe UI Light" panose="020B0502040204020203" pitchFamily="34" charset="0"/>
                <a:ea typeface="+mn-ea"/>
                <a:cs typeface="Segoe UI Light" panose="020B0502040204020203" pitchFamily="34" charset="0"/>
              </a:defRPr>
            </a:lvl3pPr>
            <a:lvl4pPr marL="1219170" indent="-304792" algn="l" defTabSz="914377" rtl="0" eaLnBrk="1" latinLnBrk="0" hangingPunct="1">
              <a:lnSpc>
                <a:spcPct val="90000"/>
              </a:lnSpc>
              <a:spcBef>
                <a:spcPts val="0"/>
              </a:spcBef>
              <a:spcAft>
                <a:spcPts val="400"/>
              </a:spcAft>
              <a:buFont typeface="Arial" panose="020B0604020202020204" pitchFamily="34" charset="0"/>
              <a:buChar char="•"/>
              <a:defRPr sz="2133" kern="1200">
                <a:solidFill>
                  <a:schemeClr val="bg1"/>
                </a:solidFill>
                <a:latin typeface="Segoe UI Light" panose="020B0502040204020203" pitchFamily="34" charset="0"/>
                <a:ea typeface="+mn-ea"/>
                <a:cs typeface="Segoe UI Light" panose="020B0502040204020203" pitchFamily="34" charset="0"/>
              </a:defRPr>
            </a:lvl4pPr>
            <a:lvl5pPr marL="1523962" indent="-304792" algn="l" defTabSz="914377" rtl="0" eaLnBrk="1" latinLnBrk="0" hangingPunct="1">
              <a:lnSpc>
                <a:spcPct val="90000"/>
              </a:lnSpc>
              <a:spcBef>
                <a:spcPts val="0"/>
              </a:spcBef>
              <a:spcAft>
                <a:spcPts val="400"/>
              </a:spcAft>
              <a:buFont typeface="Arial" panose="020B0604020202020204" pitchFamily="34" charset="0"/>
              <a:buChar char="•"/>
              <a:defRPr sz="1867" kern="1200">
                <a:solidFill>
                  <a:schemeClr val="bg1"/>
                </a:solidFill>
                <a:latin typeface="Segoe UI Light" panose="020B0502040204020203" pitchFamily="34" charset="0"/>
                <a:ea typeface="+mn-ea"/>
                <a:cs typeface="Segoe UI Light"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lnSpc>
                <a:spcPct val="100000"/>
              </a:lnSpc>
              <a:spcBef>
                <a:spcPts val="0"/>
              </a:spcBef>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Trouble shooting the Defective PODS with Pre-Defined Models.</a:t>
            </a:r>
          </a:p>
          <a:p>
            <a:pPr marL="457200" indent="-457200">
              <a:lnSpc>
                <a:spcPct val="100000"/>
              </a:lnSpc>
              <a:spcAft>
                <a:spcPts val="1800"/>
              </a:spcAft>
              <a:buClr>
                <a:srgbClr val="FFB3BB"/>
              </a:buClr>
              <a:buFont typeface="Arial" panose="020B0604020202020204" pitchFamily="34" charset="0"/>
              <a:buChar char="•"/>
            </a:pPr>
            <a:r>
              <a:rPr lang="en-US" sz="2800" dirty="0">
                <a:solidFill>
                  <a:schemeClr val="tx1"/>
                </a:solidFill>
                <a:latin typeface="+mn-lt"/>
                <a:cs typeface="Segoe UI Light"/>
              </a:rPr>
              <a:t>Interactive Pair Programming based on Context </a:t>
            </a:r>
          </a:p>
          <a:p>
            <a:pPr marL="457200" indent="-457200">
              <a:lnSpc>
                <a:spcPct val="100000"/>
              </a:lnSpc>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a:p>
            <a:pPr marL="457200" indent="-457200">
              <a:lnSpc>
                <a:spcPct val="100000"/>
              </a:lnSpc>
              <a:spcAft>
                <a:spcPts val="1800"/>
              </a:spcAft>
              <a:buClr>
                <a:srgbClr val="FFB3BB"/>
              </a:buClr>
              <a:buFont typeface="Arial" panose="020B0604020202020204" pitchFamily="34" charset="0"/>
              <a:buChar char="•"/>
            </a:pPr>
            <a:endParaRPr lang="en-US" sz="2800" dirty="0">
              <a:solidFill>
                <a:schemeClr val="tx1"/>
              </a:solidFill>
              <a:latin typeface="+mn-lt"/>
              <a:cs typeface="Segoe UI Light"/>
            </a:endParaRPr>
          </a:p>
        </p:txBody>
      </p:sp>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OpenShift Copilot: Use Cases</a:t>
            </a:r>
          </a:p>
        </p:txBody>
      </p:sp>
      <p:pic>
        <p:nvPicPr>
          <p:cNvPr id="3074" name="Picture 2" descr="OpenShift - Wikipedia">
            <a:extLst>
              <a:ext uri="{FF2B5EF4-FFF2-40B4-BE49-F238E27FC236}">
                <a16:creationId xmlns:a16="http://schemas.microsoft.com/office/drawing/2014/main" id="{D8EFE2FB-0C3C-D275-D1F0-EDC0C72E8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3740" y="3144309"/>
            <a:ext cx="20669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056;p245">
            <a:extLst>
              <a:ext uri="{FF2B5EF4-FFF2-40B4-BE49-F238E27FC236}">
                <a16:creationId xmlns:a16="http://schemas.microsoft.com/office/drawing/2014/main" id="{E67013E9-A768-FF42-177D-C14730B51B3D}"/>
              </a:ex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10210261" y="1494972"/>
            <a:ext cx="1950404" cy="2208908"/>
          </a:xfrm>
          <a:prstGeom prst="rect">
            <a:avLst/>
          </a:prstGeom>
          <a:noFill/>
          <a:ln>
            <a:noFill/>
          </a:ln>
          <a:effectLst>
            <a:outerShdw blurRad="292100" dist="139700" dir="2700000" algn="tl" rotWithShape="0">
              <a:srgbClr val="333333">
                <a:alpha val="64709"/>
              </a:srgbClr>
            </a:outerShdw>
          </a:effectLst>
        </p:spPr>
      </p:pic>
    </p:spTree>
    <p:extLst>
      <p:ext uri="{BB962C8B-B14F-4D97-AF65-F5344CB8AC3E}">
        <p14:creationId xmlns:p14="http://schemas.microsoft.com/office/powerpoint/2010/main" val="2696908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B4A52598-AA4E-716F-FC67-C7EFD1D6DFAA}"/>
              </a:ext>
            </a:extLst>
          </p:cNvPr>
          <p:cNvSpPr>
            <a:spLocks noGrp="1"/>
          </p:cNvSpPr>
          <p:nvPr>
            <p:ph type="title"/>
          </p:nvPr>
        </p:nvSpPr>
        <p:spPr>
          <a:xfrm>
            <a:off x="588263" y="457200"/>
            <a:ext cx="11018520" cy="492443"/>
          </a:xfrm>
        </p:spPr>
        <p:txBody>
          <a:bodyPr/>
          <a:lstStyle/>
          <a:p>
            <a:r>
              <a:rPr lang="en-US" sz="3200" dirty="0"/>
              <a:t>Samples 1 - Blueprint</a:t>
            </a:r>
          </a:p>
        </p:txBody>
      </p:sp>
      <p:pic>
        <p:nvPicPr>
          <p:cNvPr id="3" name="Picture 2">
            <a:extLst>
              <a:ext uri="{FF2B5EF4-FFF2-40B4-BE49-F238E27FC236}">
                <a16:creationId xmlns:a16="http://schemas.microsoft.com/office/drawing/2014/main" id="{CD8A6F8F-847E-7E81-5A86-8387FBB4BEB6}"/>
              </a:ext>
            </a:extLst>
          </p:cNvPr>
          <p:cNvPicPr>
            <a:picLocks noChangeAspect="1"/>
          </p:cNvPicPr>
          <p:nvPr/>
        </p:nvPicPr>
        <p:blipFill>
          <a:blip r:embed="rId3"/>
          <a:stretch>
            <a:fillRect/>
          </a:stretch>
        </p:blipFill>
        <p:spPr>
          <a:xfrm>
            <a:off x="6095999" y="0"/>
            <a:ext cx="2" cy="6858000"/>
          </a:xfrm>
          <a:prstGeom prst="rect">
            <a:avLst/>
          </a:prstGeom>
        </p:spPr>
      </p:pic>
      <p:pic>
        <p:nvPicPr>
          <p:cNvPr id="10" name="Picture 9" descr="A screenshot of a chat&#10;&#10;Description automatically generated">
            <a:extLst>
              <a:ext uri="{FF2B5EF4-FFF2-40B4-BE49-F238E27FC236}">
                <a16:creationId xmlns:a16="http://schemas.microsoft.com/office/drawing/2014/main" id="{CE503293-DA7E-B78C-EBFC-82335E61FA64}"/>
              </a:ext>
            </a:extLst>
          </p:cNvPr>
          <p:cNvPicPr>
            <a:picLocks noChangeAspect="1"/>
          </p:cNvPicPr>
          <p:nvPr/>
        </p:nvPicPr>
        <p:blipFill>
          <a:blip r:embed="rId4"/>
          <a:stretch>
            <a:fillRect/>
          </a:stretch>
        </p:blipFill>
        <p:spPr>
          <a:xfrm>
            <a:off x="1231688" y="1639072"/>
            <a:ext cx="10172351" cy="4115140"/>
          </a:xfrm>
          <a:prstGeom prst="rect">
            <a:avLst/>
          </a:prstGeom>
        </p:spPr>
      </p:pic>
    </p:spTree>
    <p:extLst>
      <p:ext uri="{BB962C8B-B14F-4D97-AF65-F5344CB8AC3E}">
        <p14:creationId xmlns:p14="http://schemas.microsoft.com/office/powerpoint/2010/main" val="4046539530"/>
      </p:ext>
    </p:extLst>
  </p:cSld>
  <p:clrMapOvr>
    <a:masterClrMapping/>
  </p:clrMapOvr>
  <p:transition>
    <p:fade/>
  </p:transition>
</p:sld>
</file>

<file path=ppt/theme/theme1.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Build_16-9_event_template.potx" id="{97B0F104-BCFF-402B-98F5-A9D0E06971C7}" vid="{1EC4CD99-886D-431C-8659-C4AA79806E1C}"/>
    </a:ext>
  </a:extLst>
</a:theme>
</file>

<file path=ppt/theme/theme2.xml><?xml version="1.0" encoding="utf-8"?>
<a:theme xmlns:a="http://schemas.openxmlformats.org/drawingml/2006/main" name="Ignite Preshow Template - Theme 1">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0.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9.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Number xmlns="804751ba-60e0-4191-9865-d7e5284c1d69" xsi:nil="true"/>
    <TaxCatchAll xmlns="230e9df3-be65-4c73-a93b-d1236ebd677e" xsi:nil="true"/>
    <Time xmlns="804751ba-60e0-4191-9865-d7e5284c1d6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2" ma:contentTypeDescription="Create a new document." ma:contentTypeScope="" ma:versionID="221de02fecf15ae2faa4b29d3db4f636">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bd7a8d4b6fd7ce948488de381d7b2e3b"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188CBE4-85F0-4589-8451-BF24E2323C78}">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MS_Build_16-9_event_template</Template>
  <TotalTime>224</TotalTime>
  <Words>439</Words>
  <Application>Microsoft Office PowerPoint</Application>
  <PresentationFormat>Widescreen</PresentationFormat>
  <Paragraphs>61</Paragraphs>
  <Slides>11</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Consolas</vt:lpstr>
      <vt:lpstr>Segoe UI</vt:lpstr>
      <vt:lpstr>Segoe UI Light</vt:lpstr>
      <vt:lpstr>Segoe UI Semibold</vt:lpstr>
      <vt:lpstr>Wingdings</vt:lpstr>
      <vt:lpstr>Microsoft Build 16:9 Template Light</vt:lpstr>
      <vt:lpstr>Ignite Preshow Template - Theme 1</vt:lpstr>
      <vt:lpstr>AI Powered assistant for RedHat OpenShift</vt:lpstr>
      <vt:lpstr>AKS Copilot: AI-powered assistant for Kubernetes</vt:lpstr>
      <vt:lpstr>AI in everything, everywhere, all at once... </vt:lpstr>
      <vt:lpstr>OpenShift - Empowering you to differentiate </vt:lpstr>
      <vt:lpstr>OpenShift Copilot: AI-powered assistant for Kubernetes</vt:lpstr>
      <vt:lpstr>Retrieval Augmented Generation</vt:lpstr>
      <vt:lpstr>OpenShift Copilot: Core</vt:lpstr>
      <vt:lpstr>OpenShift Copilot: Use Cases</vt:lpstr>
      <vt:lpstr>Samples 1 - Blueprint</vt:lpstr>
      <vt:lpstr>Samples 2 - Blueprint</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Kate Johnson</dc:creator>
  <cp:keywords>Microsoft Build</cp:keywords>
  <dc:description/>
  <cp:lastModifiedBy>SHANMUGAKUMAR MANOHARAN</cp:lastModifiedBy>
  <cp:revision>15</cp:revision>
  <cp:lastPrinted>2023-02-15T20:48:24Z</cp:lastPrinted>
  <dcterms:created xsi:type="dcterms:W3CDTF">2023-05-03T23:07:19Z</dcterms:created>
  <dcterms:modified xsi:type="dcterms:W3CDTF">2023-08-06T06:59:41Z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